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48" y="-7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eceita.fazenda.gov.br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ietro.perugino@receita.fazenda.gov.br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bject 26"/>
          <p:cNvSpPr>
            <a:spLocks/>
          </p:cNvSpPr>
          <p:nvPr/>
        </p:nvSpPr>
        <p:spPr bwMode="auto">
          <a:xfrm>
            <a:off x="-3175" y="-15875"/>
            <a:ext cx="52388" cy="736600"/>
          </a:xfrm>
          <a:custGeom>
            <a:avLst/>
            <a:gdLst>
              <a:gd name="T0" fmla="*/ 52358 w 52069"/>
              <a:gd name="T1" fmla="*/ 17748 h 737869"/>
              <a:gd name="T2" fmla="*/ 2556 w 52069"/>
              <a:gd name="T3" fmla="*/ 17748 h 737869"/>
              <a:gd name="T4" fmla="*/ 2556 w 52069"/>
              <a:gd name="T5" fmla="*/ 736600 h 737869"/>
              <a:gd name="T6" fmla="*/ 51111 w 52069"/>
              <a:gd name="T7" fmla="*/ 736600 h 737869"/>
              <a:gd name="T8" fmla="*/ 52358 w 52069"/>
              <a:gd name="T9" fmla="*/ 17748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39" y="17779"/>
                </a:moveTo>
                <a:lnTo>
                  <a:pt x="2540" y="17779"/>
                </a:lnTo>
                <a:lnTo>
                  <a:pt x="2540" y="737869"/>
                </a:lnTo>
                <a:lnTo>
                  <a:pt x="50800" y="737869"/>
                </a:lnTo>
                <a:lnTo>
                  <a:pt x="52039" y="17779"/>
                </a:lnTo>
                <a:close/>
              </a:path>
            </a:pathLst>
          </a:custGeom>
          <a:solidFill>
            <a:srgbClr val="0F243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" name="object 27"/>
          <p:cNvSpPr>
            <a:spLocks/>
          </p:cNvSpPr>
          <p:nvPr/>
        </p:nvSpPr>
        <p:spPr bwMode="auto">
          <a:xfrm>
            <a:off x="47625" y="-15875"/>
            <a:ext cx="52388" cy="736600"/>
          </a:xfrm>
          <a:custGeom>
            <a:avLst/>
            <a:gdLst>
              <a:gd name="T0" fmla="*/ 52357 w 52070"/>
              <a:gd name="T1" fmla="*/ 17748 h 737869"/>
              <a:gd name="T2" fmla="*/ 1247 w 52070"/>
              <a:gd name="T3" fmla="*/ 17748 h 737869"/>
              <a:gd name="T4" fmla="*/ 0 w 52070"/>
              <a:gd name="T5" fmla="*/ 736600 h 737869"/>
              <a:gd name="T6" fmla="*/ 51110 w 52070"/>
              <a:gd name="T7" fmla="*/ 736600 h 737869"/>
              <a:gd name="T8" fmla="*/ 52357 w 52070"/>
              <a:gd name="T9" fmla="*/ 17748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69"/>
              <a:gd name="T17" fmla="*/ 52070 w 5207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69">
                <a:moveTo>
                  <a:pt x="52039" y="17779"/>
                </a:moveTo>
                <a:lnTo>
                  <a:pt x="1239" y="17779"/>
                </a:lnTo>
                <a:lnTo>
                  <a:pt x="0" y="737869"/>
                </a:lnTo>
                <a:lnTo>
                  <a:pt x="50800" y="737869"/>
                </a:lnTo>
                <a:lnTo>
                  <a:pt x="52039" y="17779"/>
                </a:lnTo>
                <a:close/>
              </a:path>
            </a:pathLst>
          </a:custGeom>
          <a:solidFill>
            <a:srgbClr val="0F243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" name="object 28"/>
          <p:cNvSpPr>
            <a:spLocks/>
          </p:cNvSpPr>
          <p:nvPr/>
        </p:nvSpPr>
        <p:spPr bwMode="auto">
          <a:xfrm>
            <a:off x="98425" y="-15875"/>
            <a:ext cx="50800" cy="738188"/>
          </a:xfrm>
          <a:custGeom>
            <a:avLst/>
            <a:gdLst>
              <a:gd name="T0" fmla="*/ 50769 w 50800"/>
              <a:gd name="T1" fmla="*/ 17756 h 739139"/>
              <a:gd name="T2" fmla="*/ 1239 w 50800"/>
              <a:gd name="T3" fmla="*/ 17756 h 739139"/>
              <a:gd name="T4" fmla="*/ 0 w 50800"/>
              <a:gd name="T5" fmla="*/ 736920 h 739139"/>
              <a:gd name="T6" fmla="*/ 49532 w 50800"/>
              <a:gd name="T7" fmla="*/ 736920 h 739139"/>
              <a:gd name="T8" fmla="*/ 50769 w 5080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69" y="17779"/>
                </a:moveTo>
                <a:lnTo>
                  <a:pt x="1239" y="17779"/>
                </a:lnTo>
                <a:lnTo>
                  <a:pt x="0" y="737869"/>
                </a:lnTo>
                <a:lnTo>
                  <a:pt x="49532" y="737869"/>
                </a:lnTo>
                <a:lnTo>
                  <a:pt x="50769" y="17779"/>
                </a:lnTo>
                <a:close/>
              </a:path>
            </a:pathLst>
          </a:custGeom>
          <a:solidFill>
            <a:srgbClr val="10253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" name="object 29"/>
          <p:cNvSpPr>
            <a:spLocks/>
          </p:cNvSpPr>
          <p:nvPr/>
        </p:nvSpPr>
        <p:spPr bwMode="auto">
          <a:xfrm>
            <a:off x="149225" y="-15875"/>
            <a:ext cx="50800" cy="738188"/>
          </a:xfrm>
          <a:custGeom>
            <a:avLst/>
            <a:gdLst>
              <a:gd name="T0" fmla="*/ 50770 w 52070"/>
              <a:gd name="T1" fmla="*/ 17756 h 739139"/>
              <a:gd name="T2" fmla="*/ 1209 w 52070"/>
              <a:gd name="T3" fmla="*/ 17756 h 739139"/>
              <a:gd name="T4" fmla="*/ 2 w 52070"/>
              <a:gd name="T5" fmla="*/ 736920 h 739139"/>
              <a:gd name="T6" fmla="*/ 49563 w 52070"/>
              <a:gd name="T7" fmla="*/ 736920 h 739139"/>
              <a:gd name="T8" fmla="*/ 50770 w 5207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39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50802" y="737869"/>
                </a:lnTo>
                <a:lnTo>
                  <a:pt x="52039" y="17779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" name="object 30"/>
          <p:cNvSpPr>
            <a:spLocks/>
          </p:cNvSpPr>
          <p:nvPr/>
        </p:nvSpPr>
        <p:spPr bwMode="auto">
          <a:xfrm>
            <a:off x="200025" y="-15875"/>
            <a:ext cx="50800" cy="738188"/>
          </a:xfrm>
          <a:custGeom>
            <a:avLst/>
            <a:gdLst>
              <a:gd name="T0" fmla="*/ 50740 w 52070"/>
              <a:gd name="T1" fmla="*/ 17756 h 739139"/>
              <a:gd name="T2" fmla="*/ 1209 w 52070"/>
              <a:gd name="T3" fmla="*/ 17756 h 739139"/>
              <a:gd name="T4" fmla="*/ 2 w 52070"/>
              <a:gd name="T5" fmla="*/ 736920 h 739139"/>
              <a:gd name="T6" fmla="*/ 48326 w 52070"/>
              <a:gd name="T7" fmla="*/ 736920 h 739139"/>
              <a:gd name="T8" fmla="*/ 50740 w 5207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08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49534" y="737869"/>
                </a:lnTo>
                <a:lnTo>
                  <a:pt x="52008" y="17779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" name="object 31"/>
          <p:cNvSpPr>
            <a:spLocks/>
          </p:cNvSpPr>
          <p:nvPr/>
        </p:nvSpPr>
        <p:spPr bwMode="auto">
          <a:xfrm>
            <a:off x="249238" y="-15875"/>
            <a:ext cx="52387" cy="738188"/>
          </a:xfrm>
          <a:custGeom>
            <a:avLst/>
            <a:gdLst>
              <a:gd name="T0" fmla="*/ 52357 w 52069"/>
              <a:gd name="T1" fmla="*/ 17756 h 739139"/>
              <a:gd name="T2" fmla="*/ 2493 w 52069"/>
              <a:gd name="T3" fmla="*/ 17756 h 739139"/>
              <a:gd name="T4" fmla="*/ 4 w 52069"/>
              <a:gd name="T5" fmla="*/ 736920 h 739139"/>
              <a:gd name="T6" fmla="*/ 51112 w 52069"/>
              <a:gd name="T7" fmla="*/ 736920 h 739139"/>
              <a:gd name="T8" fmla="*/ 52357 w 52069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39" y="17779"/>
                </a:moveTo>
                <a:lnTo>
                  <a:pt x="2478" y="17779"/>
                </a:lnTo>
                <a:lnTo>
                  <a:pt x="4" y="737869"/>
                </a:lnTo>
                <a:lnTo>
                  <a:pt x="50802" y="737869"/>
                </a:lnTo>
                <a:lnTo>
                  <a:pt x="52039" y="17779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" name="object 32"/>
          <p:cNvSpPr>
            <a:spLocks/>
          </p:cNvSpPr>
          <p:nvPr/>
        </p:nvSpPr>
        <p:spPr bwMode="auto">
          <a:xfrm>
            <a:off x="300038" y="-15875"/>
            <a:ext cx="52387" cy="738188"/>
          </a:xfrm>
          <a:custGeom>
            <a:avLst/>
            <a:gdLst>
              <a:gd name="T0" fmla="*/ 52357 w 52069"/>
              <a:gd name="T1" fmla="*/ 17756 h 739139"/>
              <a:gd name="T2" fmla="*/ 1247 w 52069"/>
              <a:gd name="T3" fmla="*/ 17756 h 739139"/>
              <a:gd name="T4" fmla="*/ 2 w 52069"/>
              <a:gd name="T5" fmla="*/ 736920 h 739139"/>
              <a:gd name="T6" fmla="*/ 51112 w 52069"/>
              <a:gd name="T7" fmla="*/ 736920 h 739139"/>
              <a:gd name="T8" fmla="*/ 52357 w 52069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39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50802" y="737869"/>
                </a:lnTo>
                <a:lnTo>
                  <a:pt x="52039" y="17779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" name="object 33"/>
          <p:cNvSpPr>
            <a:spLocks/>
          </p:cNvSpPr>
          <p:nvPr/>
        </p:nvSpPr>
        <p:spPr bwMode="auto">
          <a:xfrm>
            <a:off x="350838" y="-15875"/>
            <a:ext cx="50800" cy="738188"/>
          </a:xfrm>
          <a:custGeom>
            <a:avLst/>
            <a:gdLst>
              <a:gd name="T0" fmla="*/ 50769 w 50800"/>
              <a:gd name="T1" fmla="*/ 17756 h 739139"/>
              <a:gd name="T2" fmla="*/ 1239 w 50800"/>
              <a:gd name="T3" fmla="*/ 17756 h 739139"/>
              <a:gd name="T4" fmla="*/ 2 w 50800"/>
              <a:gd name="T5" fmla="*/ 736920 h 739139"/>
              <a:gd name="T6" fmla="*/ 49532 w 50800"/>
              <a:gd name="T7" fmla="*/ 736920 h 739139"/>
              <a:gd name="T8" fmla="*/ 50769 w 5080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69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49532" y="737869"/>
                </a:lnTo>
                <a:lnTo>
                  <a:pt x="50769" y="17779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" name="object 34"/>
          <p:cNvSpPr>
            <a:spLocks/>
          </p:cNvSpPr>
          <p:nvPr/>
        </p:nvSpPr>
        <p:spPr bwMode="auto">
          <a:xfrm>
            <a:off x="400050" y="-15875"/>
            <a:ext cx="52388" cy="738188"/>
          </a:xfrm>
          <a:custGeom>
            <a:avLst/>
            <a:gdLst>
              <a:gd name="T0" fmla="*/ 52357 w 52070"/>
              <a:gd name="T1" fmla="*/ 17756 h 739139"/>
              <a:gd name="T2" fmla="*/ 1247 w 52070"/>
              <a:gd name="T3" fmla="*/ 17756 h 739139"/>
              <a:gd name="T4" fmla="*/ 2 w 52070"/>
              <a:gd name="T5" fmla="*/ 736920 h 739139"/>
              <a:gd name="T6" fmla="*/ 51112 w 52070"/>
              <a:gd name="T7" fmla="*/ 736920 h 739139"/>
              <a:gd name="T8" fmla="*/ 52357 w 5207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39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50802" y="737869"/>
                </a:lnTo>
                <a:lnTo>
                  <a:pt x="52039" y="17779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" name="object 35"/>
          <p:cNvSpPr>
            <a:spLocks/>
          </p:cNvSpPr>
          <p:nvPr/>
        </p:nvSpPr>
        <p:spPr bwMode="auto">
          <a:xfrm>
            <a:off x="450850" y="-15875"/>
            <a:ext cx="50800" cy="738188"/>
          </a:xfrm>
          <a:custGeom>
            <a:avLst/>
            <a:gdLst>
              <a:gd name="T0" fmla="*/ 50769 w 50800"/>
              <a:gd name="T1" fmla="*/ 17756 h 739139"/>
              <a:gd name="T2" fmla="*/ 1239 w 50800"/>
              <a:gd name="T3" fmla="*/ 17756 h 739139"/>
              <a:gd name="T4" fmla="*/ 2 w 50800"/>
              <a:gd name="T5" fmla="*/ 736920 h 739139"/>
              <a:gd name="T6" fmla="*/ 49532 w 50800"/>
              <a:gd name="T7" fmla="*/ 736920 h 739139"/>
              <a:gd name="T8" fmla="*/ 50769 w 5080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69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49532" y="737869"/>
                </a:lnTo>
                <a:lnTo>
                  <a:pt x="50769" y="17779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" name="object 36"/>
          <p:cNvSpPr>
            <a:spLocks/>
          </p:cNvSpPr>
          <p:nvPr/>
        </p:nvSpPr>
        <p:spPr bwMode="auto">
          <a:xfrm>
            <a:off x="500063" y="-15875"/>
            <a:ext cx="52387" cy="738188"/>
          </a:xfrm>
          <a:custGeom>
            <a:avLst/>
            <a:gdLst>
              <a:gd name="T0" fmla="*/ 52358 w 52070"/>
              <a:gd name="T1" fmla="*/ 17756 h 739139"/>
              <a:gd name="T2" fmla="*/ 1247 w 52070"/>
              <a:gd name="T3" fmla="*/ 17756 h 739139"/>
              <a:gd name="T4" fmla="*/ 2 w 52070"/>
              <a:gd name="T5" fmla="*/ 736920 h 739139"/>
              <a:gd name="T6" fmla="*/ 51111 w 52070"/>
              <a:gd name="T7" fmla="*/ 736920 h 739139"/>
              <a:gd name="T8" fmla="*/ 52358 w 52070"/>
              <a:gd name="T9" fmla="*/ 17756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1" y="17779"/>
                </a:moveTo>
                <a:lnTo>
                  <a:pt x="1239" y="17779"/>
                </a:lnTo>
                <a:lnTo>
                  <a:pt x="2" y="737869"/>
                </a:lnTo>
                <a:lnTo>
                  <a:pt x="50802" y="737869"/>
                </a:lnTo>
                <a:lnTo>
                  <a:pt x="52041" y="17779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" name="object 37"/>
          <p:cNvSpPr>
            <a:spLocks/>
          </p:cNvSpPr>
          <p:nvPr/>
        </p:nvSpPr>
        <p:spPr bwMode="auto">
          <a:xfrm>
            <a:off x="550863" y="-15875"/>
            <a:ext cx="52387" cy="738188"/>
          </a:xfrm>
          <a:custGeom>
            <a:avLst/>
            <a:gdLst>
              <a:gd name="T0" fmla="*/ 52330 w 52070"/>
              <a:gd name="T1" fmla="*/ 16517 h 737870"/>
              <a:gd name="T2" fmla="*/ 1249 w 52070"/>
              <a:gd name="T3" fmla="*/ 16517 h 737870"/>
              <a:gd name="T4" fmla="*/ 2 w 52070"/>
              <a:gd name="T5" fmla="*/ 736917 h 737870"/>
              <a:gd name="T6" fmla="*/ 49836 w 52070"/>
              <a:gd name="T7" fmla="*/ 736917 h 737870"/>
              <a:gd name="T8" fmla="*/ 52330 w 52070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13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49534" y="736600"/>
                </a:lnTo>
                <a:lnTo>
                  <a:pt x="52013" y="1651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" name="object 38"/>
          <p:cNvSpPr>
            <a:spLocks/>
          </p:cNvSpPr>
          <p:nvPr/>
        </p:nvSpPr>
        <p:spPr bwMode="auto">
          <a:xfrm>
            <a:off x="600075" y="-15875"/>
            <a:ext cx="52388" cy="738188"/>
          </a:xfrm>
          <a:custGeom>
            <a:avLst/>
            <a:gdLst>
              <a:gd name="T0" fmla="*/ 52359 w 52070"/>
              <a:gd name="T1" fmla="*/ 16517 h 737870"/>
              <a:gd name="T2" fmla="*/ 2498 w 52070"/>
              <a:gd name="T3" fmla="*/ 16517 h 737870"/>
              <a:gd name="T4" fmla="*/ 4 w 52070"/>
              <a:gd name="T5" fmla="*/ 736917 h 737870"/>
              <a:gd name="T6" fmla="*/ 51112 w 52070"/>
              <a:gd name="T7" fmla="*/ 736917 h 737870"/>
              <a:gd name="T8" fmla="*/ 52359 w 52070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41" y="16510"/>
                </a:moveTo>
                <a:lnTo>
                  <a:pt x="2483" y="16510"/>
                </a:lnTo>
                <a:lnTo>
                  <a:pt x="4" y="736600"/>
                </a:lnTo>
                <a:lnTo>
                  <a:pt x="50802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" name="object 39"/>
          <p:cNvSpPr>
            <a:spLocks/>
          </p:cNvSpPr>
          <p:nvPr/>
        </p:nvSpPr>
        <p:spPr bwMode="auto">
          <a:xfrm>
            <a:off x="650875" y="-15875"/>
            <a:ext cx="52388" cy="738188"/>
          </a:xfrm>
          <a:custGeom>
            <a:avLst/>
            <a:gdLst>
              <a:gd name="T0" fmla="*/ 52331 w 52070"/>
              <a:gd name="T1" fmla="*/ 16517 h 737870"/>
              <a:gd name="T2" fmla="*/ 1249 w 52070"/>
              <a:gd name="T3" fmla="*/ 16517 h 737870"/>
              <a:gd name="T4" fmla="*/ 2 w 52070"/>
              <a:gd name="T5" fmla="*/ 736917 h 737870"/>
              <a:gd name="T6" fmla="*/ 49837 w 52070"/>
              <a:gd name="T7" fmla="*/ 736917 h 737870"/>
              <a:gd name="T8" fmla="*/ 52331 w 52070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13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49534" y="736600"/>
                </a:lnTo>
                <a:lnTo>
                  <a:pt x="52013" y="1651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" name="object 40"/>
          <p:cNvSpPr>
            <a:spLocks/>
          </p:cNvSpPr>
          <p:nvPr/>
        </p:nvSpPr>
        <p:spPr bwMode="auto">
          <a:xfrm>
            <a:off x="701675" y="-15875"/>
            <a:ext cx="50800" cy="738188"/>
          </a:xfrm>
          <a:custGeom>
            <a:avLst/>
            <a:gdLst>
              <a:gd name="T0" fmla="*/ 50773 w 52069"/>
              <a:gd name="T1" fmla="*/ 16517 h 737870"/>
              <a:gd name="T2" fmla="*/ 2422 w 52069"/>
              <a:gd name="T3" fmla="*/ 16517 h 737870"/>
              <a:gd name="T4" fmla="*/ 4 w 52069"/>
              <a:gd name="T5" fmla="*/ 736917 h 737870"/>
              <a:gd name="T6" fmla="*/ 49564 w 52069"/>
              <a:gd name="T7" fmla="*/ 736917 h 737870"/>
              <a:gd name="T8" fmla="*/ 50773 w 52069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41" y="16510"/>
                </a:moveTo>
                <a:lnTo>
                  <a:pt x="2483" y="16510"/>
                </a:lnTo>
                <a:lnTo>
                  <a:pt x="4" y="736600"/>
                </a:lnTo>
                <a:lnTo>
                  <a:pt x="50802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" name="object 41"/>
          <p:cNvSpPr>
            <a:spLocks/>
          </p:cNvSpPr>
          <p:nvPr/>
        </p:nvSpPr>
        <p:spPr bwMode="auto">
          <a:xfrm>
            <a:off x="752475" y="-15875"/>
            <a:ext cx="50800" cy="738188"/>
          </a:xfrm>
          <a:custGeom>
            <a:avLst/>
            <a:gdLst>
              <a:gd name="T0" fmla="*/ 50773 w 52069"/>
              <a:gd name="T1" fmla="*/ 16517 h 737870"/>
              <a:gd name="T2" fmla="*/ 1211 w 52069"/>
              <a:gd name="T3" fmla="*/ 16517 h 737870"/>
              <a:gd name="T4" fmla="*/ 2 w 52069"/>
              <a:gd name="T5" fmla="*/ 736917 h 737870"/>
              <a:gd name="T6" fmla="*/ 49564 w 52069"/>
              <a:gd name="T7" fmla="*/ 736917 h 737870"/>
              <a:gd name="T8" fmla="*/ 50773 w 52069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41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50802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" name="object 42"/>
          <p:cNvSpPr>
            <a:spLocks/>
          </p:cNvSpPr>
          <p:nvPr/>
        </p:nvSpPr>
        <p:spPr bwMode="auto">
          <a:xfrm>
            <a:off x="803275" y="-15875"/>
            <a:ext cx="50800" cy="738188"/>
          </a:xfrm>
          <a:custGeom>
            <a:avLst/>
            <a:gdLst>
              <a:gd name="T0" fmla="*/ 50771 w 50800"/>
              <a:gd name="T1" fmla="*/ 16517 h 737870"/>
              <a:gd name="T2" fmla="*/ 1241 w 50800"/>
              <a:gd name="T3" fmla="*/ 16517 h 737870"/>
              <a:gd name="T4" fmla="*/ 2 w 50800"/>
              <a:gd name="T5" fmla="*/ 736917 h 737870"/>
              <a:gd name="T6" fmla="*/ 49532 w 50800"/>
              <a:gd name="T7" fmla="*/ 736917 h 737870"/>
              <a:gd name="T8" fmla="*/ 50771 w 50800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71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49532" y="736600"/>
                </a:lnTo>
                <a:lnTo>
                  <a:pt x="50771" y="1651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" name="object 43"/>
          <p:cNvSpPr>
            <a:spLocks/>
          </p:cNvSpPr>
          <p:nvPr/>
        </p:nvSpPr>
        <p:spPr bwMode="auto">
          <a:xfrm>
            <a:off x="852488" y="-15875"/>
            <a:ext cx="52387" cy="738188"/>
          </a:xfrm>
          <a:custGeom>
            <a:avLst/>
            <a:gdLst>
              <a:gd name="T0" fmla="*/ 52358 w 52070"/>
              <a:gd name="T1" fmla="*/ 16517 h 737870"/>
              <a:gd name="T2" fmla="*/ 1249 w 52070"/>
              <a:gd name="T3" fmla="*/ 16517 h 737870"/>
              <a:gd name="T4" fmla="*/ 2 w 52070"/>
              <a:gd name="T5" fmla="*/ 736917 h 737870"/>
              <a:gd name="T6" fmla="*/ 51111 w 52070"/>
              <a:gd name="T7" fmla="*/ 736917 h 737870"/>
              <a:gd name="T8" fmla="*/ 52358 w 52070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41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50802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1" name="object 44"/>
          <p:cNvSpPr>
            <a:spLocks/>
          </p:cNvSpPr>
          <p:nvPr/>
        </p:nvSpPr>
        <p:spPr bwMode="auto">
          <a:xfrm>
            <a:off x="903288" y="-15875"/>
            <a:ext cx="50800" cy="738188"/>
          </a:xfrm>
          <a:custGeom>
            <a:avLst/>
            <a:gdLst>
              <a:gd name="T0" fmla="*/ 50771 w 50800"/>
              <a:gd name="T1" fmla="*/ 16517 h 737870"/>
              <a:gd name="T2" fmla="*/ 1241 w 50800"/>
              <a:gd name="T3" fmla="*/ 16517 h 737870"/>
              <a:gd name="T4" fmla="*/ 2 w 50800"/>
              <a:gd name="T5" fmla="*/ 736917 h 737870"/>
              <a:gd name="T6" fmla="*/ 49532 w 50800"/>
              <a:gd name="T7" fmla="*/ 736917 h 737870"/>
              <a:gd name="T8" fmla="*/ 50771 w 50800"/>
              <a:gd name="T9" fmla="*/ 1651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71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49532" y="736600"/>
                </a:lnTo>
                <a:lnTo>
                  <a:pt x="50771" y="1651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2" name="object 45"/>
          <p:cNvSpPr>
            <a:spLocks/>
          </p:cNvSpPr>
          <p:nvPr/>
        </p:nvSpPr>
        <p:spPr bwMode="auto">
          <a:xfrm>
            <a:off x="952500" y="-15875"/>
            <a:ext cx="52388" cy="739775"/>
          </a:xfrm>
          <a:custGeom>
            <a:avLst/>
            <a:gdLst>
              <a:gd name="T0" fmla="*/ 52360 w 52069"/>
              <a:gd name="T1" fmla="*/ 16524 h 739140"/>
              <a:gd name="T2" fmla="*/ 1249 w 52069"/>
              <a:gd name="T3" fmla="*/ 16524 h 739140"/>
              <a:gd name="T4" fmla="*/ 2 w 52069"/>
              <a:gd name="T5" fmla="*/ 737233 h 739140"/>
              <a:gd name="T6" fmla="*/ 51115 w 52069"/>
              <a:gd name="T7" fmla="*/ 737233 h 739140"/>
              <a:gd name="T8" fmla="*/ 52360 w 52069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1" y="16510"/>
                </a:moveTo>
                <a:lnTo>
                  <a:pt x="1241" y="16510"/>
                </a:lnTo>
                <a:lnTo>
                  <a:pt x="2" y="736600"/>
                </a:lnTo>
                <a:lnTo>
                  <a:pt x="50804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3" name="object 46"/>
          <p:cNvSpPr>
            <a:spLocks/>
          </p:cNvSpPr>
          <p:nvPr/>
        </p:nvSpPr>
        <p:spPr bwMode="auto">
          <a:xfrm>
            <a:off x="1003300" y="-15875"/>
            <a:ext cx="52388" cy="739775"/>
          </a:xfrm>
          <a:custGeom>
            <a:avLst/>
            <a:gdLst>
              <a:gd name="T0" fmla="*/ 52332 w 52069"/>
              <a:gd name="T1" fmla="*/ 16524 h 739140"/>
              <a:gd name="T2" fmla="*/ 1249 w 52069"/>
              <a:gd name="T3" fmla="*/ 16524 h 739140"/>
              <a:gd name="T4" fmla="*/ 4 w 52069"/>
              <a:gd name="T5" fmla="*/ 737233 h 739140"/>
              <a:gd name="T6" fmla="*/ 49841 w 52069"/>
              <a:gd name="T7" fmla="*/ 737233 h 739140"/>
              <a:gd name="T8" fmla="*/ 52332 w 52069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13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49538" y="736600"/>
                </a:lnTo>
                <a:lnTo>
                  <a:pt x="52013" y="1651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4" name="object 47"/>
          <p:cNvSpPr>
            <a:spLocks/>
          </p:cNvSpPr>
          <p:nvPr/>
        </p:nvSpPr>
        <p:spPr bwMode="auto">
          <a:xfrm>
            <a:off x="1052513" y="-15875"/>
            <a:ext cx="52387" cy="739775"/>
          </a:xfrm>
          <a:custGeom>
            <a:avLst/>
            <a:gdLst>
              <a:gd name="T0" fmla="*/ 52359 w 52069"/>
              <a:gd name="T1" fmla="*/ 16524 h 739140"/>
              <a:gd name="T2" fmla="*/ 2498 w 52069"/>
              <a:gd name="T3" fmla="*/ 16524 h 739140"/>
              <a:gd name="T4" fmla="*/ 8 w 52069"/>
              <a:gd name="T5" fmla="*/ 737233 h 739140"/>
              <a:gd name="T6" fmla="*/ 51114 w 52069"/>
              <a:gd name="T7" fmla="*/ 737233 h 739140"/>
              <a:gd name="T8" fmla="*/ 52359 w 52069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1" y="16510"/>
                </a:moveTo>
                <a:lnTo>
                  <a:pt x="2483" y="16510"/>
                </a:lnTo>
                <a:lnTo>
                  <a:pt x="8" y="736600"/>
                </a:lnTo>
                <a:lnTo>
                  <a:pt x="50804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5" name="object 48"/>
          <p:cNvSpPr>
            <a:spLocks/>
          </p:cNvSpPr>
          <p:nvPr/>
        </p:nvSpPr>
        <p:spPr bwMode="auto">
          <a:xfrm>
            <a:off x="1103313" y="-15875"/>
            <a:ext cx="52387" cy="739775"/>
          </a:xfrm>
          <a:custGeom>
            <a:avLst/>
            <a:gdLst>
              <a:gd name="T0" fmla="*/ 52359 w 52069"/>
              <a:gd name="T1" fmla="*/ 16524 h 739140"/>
              <a:gd name="T2" fmla="*/ 1249 w 52069"/>
              <a:gd name="T3" fmla="*/ 16524 h 739140"/>
              <a:gd name="T4" fmla="*/ 4 w 52069"/>
              <a:gd name="T5" fmla="*/ 737233 h 739140"/>
              <a:gd name="T6" fmla="*/ 51114 w 52069"/>
              <a:gd name="T7" fmla="*/ 737233 h 739140"/>
              <a:gd name="T8" fmla="*/ 52359 w 52069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1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50804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6" name="object 49"/>
          <p:cNvSpPr>
            <a:spLocks/>
          </p:cNvSpPr>
          <p:nvPr/>
        </p:nvSpPr>
        <p:spPr bwMode="auto">
          <a:xfrm>
            <a:off x="1154113" y="-15875"/>
            <a:ext cx="50800" cy="739775"/>
          </a:xfrm>
          <a:custGeom>
            <a:avLst/>
            <a:gdLst>
              <a:gd name="T0" fmla="*/ 50771 w 50800"/>
              <a:gd name="T1" fmla="*/ 16524 h 739140"/>
              <a:gd name="T2" fmla="*/ 1241 w 50800"/>
              <a:gd name="T3" fmla="*/ 16524 h 739140"/>
              <a:gd name="T4" fmla="*/ 4 w 50800"/>
              <a:gd name="T5" fmla="*/ 737233 h 739140"/>
              <a:gd name="T6" fmla="*/ 49534 w 50800"/>
              <a:gd name="T7" fmla="*/ 737233 h 739140"/>
              <a:gd name="T8" fmla="*/ 50771 w 50800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71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49534" y="736600"/>
                </a:lnTo>
                <a:lnTo>
                  <a:pt x="50771" y="1651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7" name="object 50"/>
          <p:cNvSpPr>
            <a:spLocks/>
          </p:cNvSpPr>
          <p:nvPr/>
        </p:nvSpPr>
        <p:spPr bwMode="auto">
          <a:xfrm>
            <a:off x="1203325" y="-15875"/>
            <a:ext cx="52388" cy="739775"/>
          </a:xfrm>
          <a:custGeom>
            <a:avLst/>
            <a:gdLst>
              <a:gd name="T0" fmla="*/ 52359 w 52070"/>
              <a:gd name="T1" fmla="*/ 16524 h 739140"/>
              <a:gd name="T2" fmla="*/ 1249 w 52070"/>
              <a:gd name="T3" fmla="*/ 16524 h 739140"/>
              <a:gd name="T4" fmla="*/ 4 w 52070"/>
              <a:gd name="T5" fmla="*/ 737233 h 739140"/>
              <a:gd name="T6" fmla="*/ 51114 w 52070"/>
              <a:gd name="T7" fmla="*/ 737233 h 739140"/>
              <a:gd name="T8" fmla="*/ 52359 w 52070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41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50804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8" name="object 51"/>
          <p:cNvSpPr>
            <a:spLocks/>
          </p:cNvSpPr>
          <p:nvPr/>
        </p:nvSpPr>
        <p:spPr bwMode="auto">
          <a:xfrm>
            <a:off x="1254125" y="-15875"/>
            <a:ext cx="50800" cy="739775"/>
          </a:xfrm>
          <a:custGeom>
            <a:avLst/>
            <a:gdLst>
              <a:gd name="T0" fmla="*/ 50771 w 50800"/>
              <a:gd name="T1" fmla="*/ 16524 h 739140"/>
              <a:gd name="T2" fmla="*/ 1241 w 50800"/>
              <a:gd name="T3" fmla="*/ 16524 h 739140"/>
              <a:gd name="T4" fmla="*/ 4 w 50800"/>
              <a:gd name="T5" fmla="*/ 737233 h 739140"/>
              <a:gd name="T6" fmla="*/ 49534 w 50800"/>
              <a:gd name="T7" fmla="*/ 737233 h 739140"/>
              <a:gd name="T8" fmla="*/ 50771 w 50800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71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49534" y="736600"/>
                </a:lnTo>
                <a:lnTo>
                  <a:pt x="50771" y="1651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9" name="object 52"/>
          <p:cNvSpPr>
            <a:spLocks/>
          </p:cNvSpPr>
          <p:nvPr/>
        </p:nvSpPr>
        <p:spPr bwMode="auto">
          <a:xfrm>
            <a:off x="1304925" y="-15875"/>
            <a:ext cx="50800" cy="739775"/>
          </a:xfrm>
          <a:custGeom>
            <a:avLst/>
            <a:gdLst>
              <a:gd name="T0" fmla="*/ 50773 w 52069"/>
              <a:gd name="T1" fmla="*/ 16524 h 739140"/>
              <a:gd name="T2" fmla="*/ 1211 w 52069"/>
              <a:gd name="T3" fmla="*/ 16524 h 739140"/>
              <a:gd name="T4" fmla="*/ 4 w 52069"/>
              <a:gd name="T5" fmla="*/ 737233 h 739140"/>
              <a:gd name="T6" fmla="*/ 49566 w 52069"/>
              <a:gd name="T7" fmla="*/ 737233 h 739140"/>
              <a:gd name="T8" fmla="*/ 50773 w 52069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1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50804" y="736600"/>
                </a:lnTo>
                <a:lnTo>
                  <a:pt x="52041" y="16510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0" name="object 53"/>
          <p:cNvSpPr>
            <a:spLocks/>
          </p:cNvSpPr>
          <p:nvPr/>
        </p:nvSpPr>
        <p:spPr bwMode="auto">
          <a:xfrm>
            <a:off x="1355725" y="-15875"/>
            <a:ext cx="50800" cy="739775"/>
          </a:xfrm>
          <a:custGeom>
            <a:avLst/>
            <a:gdLst>
              <a:gd name="T0" fmla="*/ 50775 w 52069"/>
              <a:gd name="T1" fmla="*/ 16524 h 739140"/>
              <a:gd name="T2" fmla="*/ 1211 w 52069"/>
              <a:gd name="T3" fmla="*/ 16524 h 739140"/>
              <a:gd name="T4" fmla="*/ 4 w 52069"/>
              <a:gd name="T5" fmla="*/ 737233 h 739140"/>
              <a:gd name="T6" fmla="*/ 49566 w 52069"/>
              <a:gd name="T7" fmla="*/ 737233 h 739140"/>
              <a:gd name="T8" fmla="*/ 50775 w 52069"/>
              <a:gd name="T9" fmla="*/ 16524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3" y="16510"/>
                </a:moveTo>
                <a:lnTo>
                  <a:pt x="1241" y="16510"/>
                </a:lnTo>
                <a:lnTo>
                  <a:pt x="4" y="736600"/>
                </a:lnTo>
                <a:lnTo>
                  <a:pt x="50804" y="736600"/>
                </a:lnTo>
                <a:lnTo>
                  <a:pt x="52043" y="16510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1" name="object 54"/>
          <p:cNvSpPr>
            <a:spLocks/>
          </p:cNvSpPr>
          <p:nvPr/>
        </p:nvSpPr>
        <p:spPr bwMode="auto">
          <a:xfrm>
            <a:off x="1406525" y="-14288"/>
            <a:ext cx="50800" cy="738188"/>
          </a:xfrm>
          <a:custGeom>
            <a:avLst/>
            <a:gdLst>
              <a:gd name="T0" fmla="*/ 50773 w 50800"/>
              <a:gd name="T1" fmla="*/ 15247 h 737870"/>
              <a:gd name="T2" fmla="*/ 1243 w 50800"/>
              <a:gd name="T3" fmla="*/ 15247 h 737870"/>
              <a:gd name="T4" fmla="*/ 4 w 50800"/>
              <a:gd name="T5" fmla="*/ 735647 h 737870"/>
              <a:gd name="T6" fmla="*/ 49534 w 50800"/>
              <a:gd name="T7" fmla="*/ 735647 h 737870"/>
              <a:gd name="T8" fmla="*/ 50773 w 50800"/>
              <a:gd name="T9" fmla="*/ 1524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73" y="15240"/>
                </a:moveTo>
                <a:lnTo>
                  <a:pt x="1243" y="15240"/>
                </a:lnTo>
                <a:lnTo>
                  <a:pt x="4" y="735330"/>
                </a:lnTo>
                <a:lnTo>
                  <a:pt x="49534" y="735330"/>
                </a:lnTo>
                <a:lnTo>
                  <a:pt x="50773" y="15240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2" name="object 55"/>
          <p:cNvSpPr>
            <a:spLocks/>
          </p:cNvSpPr>
          <p:nvPr/>
        </p:nvSpPr>
        <p:spPr bwMode="auto">
          <a:xfrm>
            <a:off x="1455738" y="-14288"/>
            <a:ext cx="52387" cy="738188"/>
          </a:xfrm>
          <a:custGeom>
            <a:avLst/>
            <a:gdLst>
              <a:gd name="T0" fmla="*/ 52360 w 52070"/>
              <a:gd name="T1" fmla="*/ 15247 h 737870"/>
              <a:gd name="T2" fmla="*/ 1251 w 52070"/>
              <a:gd name="T3" fmla="*/ 15247 h 737870"/>
              <a:gd name="T4" fmla="*/ 4 w 52070"/>
              <a:gd name="T5" fmla="*/ 735647 h 737870"/>
              <a:gd name="T6" fmla="*/ 51113 w 52070"/>
              <a:gd name="T7" fmla="*/ 735647 h 737870"/>
              <a:gd name="T8" fmla="*/ 52360 w 52070"/>
              <a:gd name="T9" fmla="*/ 1524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43" y="15240"/>
                </a:moveTo>
                <a:lnTo>
                  <a:pt x="1243" y="15240"/>
                </a:lnTo>
                <a:lnTo>
                  <a:pt x="4" y="735330"/>
                </a:lnTo>
                <a:lnTo>
                  <a:pt x="50804" y="735330"/>
                </a:lnTo>
                <a:lnTo>
                  <a:pt x="52043" y="15240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3" name="object 56"/>
          <p:cNvSpPr>
            <a:spLocks/>
          </p:cNvSpPr>
          <p:nvPr/>
        </p:nvSpPr>
        <p:spPr bwMode="auto">
          <a:xfrm>
            <a:off x="1506538" y="-14288"/>
            <a:ext cx="50800" cy="738188"/>
          </a:xfrm>
          <a:custGeom>
            <a:avLst/>
            <a:gdLst>
              <a:gd name="T0" fmla="*/ 50773 w 50800"/>
              <a:gd name="T1" fmla="*/ 15247 h 737870"/>
              <a:gd name="T2" fmla="*/ 1243 w 50800"/>
              <a:gd name="T3" fmla="*/ 15247 h 737870"/>
              <a:gd name="T4" fmla="*/ 4 w 50800"/>
              <a:gd name="T5" fmla="*/ 735647 h 737870"/>
              <a:gd name="T6" fmla="*/ 49534 w 50800"/>
              <a:gd name="T7" fmla="*/ 735647 h 737870"/>
              <a:gd name="T8" fmla="*/ 50773 w 50800"/>
              <a:gd name="T9" fmla="*/ 15247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73" y="15240"/>
                </a:moveTo>
                <a:lnTo>
                  <a:pt x="1243" y="15240"/>
                </a:lnTo>
                <a:lnTo>
                  <a:pt x="4" y="735330"/>
                </a:lnTo>
                <a:lnTo>
                  <a:pt x="49534" y="735330"/>
                </a:lnTo>
                <a:lnTo>
                  <a:pt x="50773" y="15240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4" name="object 57"/>
          <p:cNvSpPr>
            <a:spLocks/>
          </p:cNvSpPr>
          <p:nvPr/>
        </p:nvSpPr>
        <p:spPr bwMode="auto">
          <a:xfrm>
            <a:off x="1555750" y="-14288"/>
            <a:ext cx="52388" cy="739776"/>
          </a:xfrm>
          <a:custGeom>
            <a:avLst/>
            <a:gdLst>
              <a:gd name="T0" fmla="*/ 52362 w 52069"/>
              <a:gd name="T1" fmla="*/ 15253 h 739140"/>
              <a:gd name="T2" fmla="*/ 1251 w 52069"/>
              <a:gd name="T3" fmla="*/ 15253 h 739140"/>
              <a:gd name="T4" fmla="*/ 4 w 52069"/>
              <a:gd name="T5" fmla="*/ 735963 h 739140"/>
              <a:gd name="T6" fmla="*/ 51117 w 52069"/>
              <a:gd name="T7" fmla="*/ 735963 h 739140"/>
              <a:gd name="T8" fmla="*/ 52362 w 52069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3" y="15240"/>
                </a:moveTo>
                <a:lnTo>
                  <a:pt x="1243" y="15240"/>
                </a:lnTo>
                <a:lnTo>
                  <a:pt x="4" y="735330"/>
                </a:lnTo>
                <a:lnTo>
                  <a:pt x="50806" y="735330"/>
                </a:lnTo>
                <a:lnTo>
                  <a:pt x="52043" y="15240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5" name="object 58"/>
          <p:cNvSpPr>
            <a:spLocks/>
          </p:cNvSpPr>
          <p:nvPr/>
        </p:nvSpPr>
        <p:spPr bwMode="auto">
          <a:xfrm>
            <a:off x="1606550" y="-14288"/>
            <a:ext cx="52388" cy="739776"/>
          </a:xfrm>
          <a:custGeom>
            <a:avLst/>
            <a:gdLst>
              <a:gd name="T0" fmla="*/ 52362 w 52069"/>
              <a:gd name="T1" fmla="*/ 15253 h 739140"/>
              <a:gd name="T2" fmla="*/ 1251 w 52069"/>
              <a:gd name="T3" fmla="*/ 15253 h 739140"/>
              <a:gd name="T4" fmla="*/ 6 w 52069"/>
              <a:gd name="T5" fmla="*/ 735963 h 739140"/>
              <a:gd name="T6" fmla="*/ 51117 w 52069"/>
              <a:gd name="T7" fmla="*/ 735963 h 739140"/>
              <a:gd name="T8" fmla="*/ 52362 w 52069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50806" y="735330"/>
                </a:lnTo>
                <a:lnTo>
                  <a:pt x="52043" y="15240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6" name="object 59"/>
          <p:cNvSpPr>
            <a:spLocks/>
          </p:cNvSpPr>
          <p:nvPr/>
        </p:nvSpPr>
        <p:spPr bwMode="auto">
          <a:xfrm>
            <a:off x="1657350" y="-14288"/>
            <a:ext cx="50800" cy="739776"/>
          </a:xfrm>
          <a:custGeom>
            <a:avLst/>
            <a:gdLst>
              <a:gd name="T0" fmla="*/ 50773 w 50800"/>
              <a:gd name="T1" fmla="*/ 15253 h 739140"/>
              <a:gd name="T2" fmla="*/ 1243 w 50800"/>
              <a:gd name="T3" fmla="*/ 15253 h 739140"/>
              <a:gd name="T4" fmla="*/ 6 w 50800"/>
              <a:gd name="T5" fmla="*/ 735963 h 739140"/>
              <a:gd name="T6" fmla="*/ 49536 w 50800"/>
              <a:gd name="T7" fmla="*/ 735963 h 739140"/>
              <a:gd name="T8" fmla="*/ 50773 w 50800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7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49536" y="735330"/>
                </a:lnTo>
                <a:lnTo>
                  <a:pt x="50773" y="15240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7" name="object 60"/>
          <p:cNvSpPr>
            <a:spLocks/>
          </p:cNvSpPr>
          <p:nvPr/>
        </p:nvSpPr>
        <p:spPr bwMode="auto">
          <a:xfrm>
            <a:off x="1706563" y="-14288"/>
            <a:ext cx="52387" cy="739776"/>
          </a:xfrm>
          <a:custGeom>
            <a:avLst/>
            <a:gdLst>
              <a:gd name="T0" fmla="*/ 52361 w 52069"/>
              <a:gd name="T1" fmla="*/ 15253 h 739140"/>
              <a:gd name="T2" fmla="*/ 1251 w 52069"/>
              <a:gd name="T3" fmla="*/ 15253 h 739140"/>
              <a:gd name="T4" fmla="*/ 6 w 52069"/>
              <a:gd name="T5" fmla="*/ 735963 h 739140"/>
              <a:gd name="T6" fmla="*/ 51116 w 52069"/>
              <a:gd name="T7" fmla="*/ 735963 h 739140"/>
              <a:gd name="T8" fmla="*/ 52361 w 52069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50806" y="735330"/>
                </a:lnTo>
                <a:lnTo>
                  <a:pt x="52043" y="15240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8" name="object 61"/>
          <p:cNvSpPr>
            <a:spLocks/>
          </p:cNvSpPr>
          <p:nvPr/>
        </p:nvSpPr>
        <p:spPr bwMode="auto">
          <a:xfrm>
            <a:off x="1757363" y="-14288"/>
            <a:ext cx="50800" cy="739776"/>
          </a:xfrm>
          <a:custGeom>
            <a:avLst/>
            <a:gdLst>
              <a:gd name="T0" fmla="*/ 50773 w 50800"/>
              <a:gd name="T1" fmla="*/ 15253 h 739140"/>
              <a:gd name="T2" fmla="*/ 1243 w 50800"/>
              <a:gd name="T3" fmla="*/ 15253 h 739140"/>
              <a:gd name="T4" fmla="*/ 6 w 50800"/>
              <a:gd name="T5" fmla="*/ 735963 h 739140"/>
              <a:gd name="T6" fmla="*/ 49536 w 50800"/>
              <a:gd name="T7" fmla="*/ 735963 h 739140"/>
              <a:gd name="T8" fmla="*/ 50773 w 50800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7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49536" y="735330"/>
                </a:lnTo>
                <a:lnTo>
                  <a:pt x="50773" y="15240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09" name="object 62"/>
          <p:cNvSpPr>
            <a:spLocks/>
          </p:cNvSpPr>
          <p:nvPr/>
        </p:nvSpPr>
        <p:spPr bwMode="auto">
          <a:xfrm>
            <a:off x="1806575" y="-14288"/>
            <a:ext cx="52388" cy="739776"/>
          </a:xfrm>
          <a:custGeom>
            <a:avLst/>
            <a:gdLst>
              <a:gd name="T0" fmla="*/ 52362 w 52069"/>
              <a:gd name="T1" fmla="*/ 15253 h 739140"/>
              <a:gd name="T2" fmla="*/ 1251 w 52069"/>
              <a:gd name="T3" fmla="*/ 15253 h 739140"/>
              <a:gd name="T4" fmla="*/ 6 w 52069"/>
              <a:gd name="T5" fmla="*/ 735963 h 739140"/>
              <a:gd name="T6" fmla="*/ 51117 w 52069"/>
              <a:gd name="T7" fmla="*/ 735963 h 739140"/>
              <a:gd name="T8" fmla="*/ 52362 w 52069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4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50806" y="735330"/>
                </a:lnTo>
                <a:lnTo>
                  <a:pt x="52043" y="15240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0" name="object 63"/>
          <p:cNvSpPr>
            <a:spLocks/>
          </p:cNvSpPr>
          <p:nvPr/>
        </p:nvSpPr>
        <p:spPr bwMode="auto">
          <a:xfrm>
            <a:off x="1857375" y="-14288"/>
            <a:ext cx="50800" cy="739776"/>
          </a:xfrm>
          <a:custGeom>
            <a:avLst/>
            <a:gdLst>
              <a:gd name="T0" fmla="*/ 50773 w 50800"/>
              <a:gd name="T1" fmla="*/ 15253 h 739140"/>
              <a:gd name="T2" fmla="*/ 1243 w 50800"/>
              <a:gd name="T3" fmla="*/ 15253 h 739140"/>
              <a:gd name="T4" fmla="*/ 6 w 50800"/>
              <a:gd name="T5" fmla="*/ 735963 h 739140"/>
              <a:gd name="T6" fmla="*/ 49536 w 50800"/>
              <a:gd name="T7" fmla="*/ 735963 h 739140"/>
              <a:gd name="T8" fmla="*/ 50773 w 50800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7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49536" y="735330"/>
                </a:lnTo>
                <a:lnTo>
                  <a:pt x="50773" y="15240"/>
                </a:lnTo>
                <a:close/>
              </a:path>
            </a:pathLst>
          </a:custGeom>
          <a:solidFill>
            <a:srgbClr val="3348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1" name="object 64"/>
          <p:cNvSpPr>
            <a:spLocks/>
          </p:cNvSpPr>
          <p:nvPr/>
        </p:nvSpPr>
        <p:spPr bwMode="auto">
          <a:xfrm>
            <a:off x="1908175" y="-14288"/>
            <a:ext cx="50800" cy="739776"/>
          </a:xfrm>
          <a:custGeom>
            <a:avLst/>
            <a:gdLst>
              <a:gd name="T0" fmla="*/ 50774 w 52070"/>
              <a:gd name="T1" fmla="*/ 15253 h 739140"/>
              <a:gd name="T2" fmla="*/ 1213 w 52070"/>
              <a:gd name="T3" fmla="*/ 15253 h 739140"/>
              <a:gd name="T4" fmla="*/ 6 w 52070"/>
              <a:gd name="T5" fmla="*/ 735963 h 739140"/>
              <a:gd name="T6" fmla="*/ 49567 w 52070"/>
              <a:gd name="T7" fmla="*/ 735963 h 739140"/>
              <a:gd name="T8" fmla="*/ 50774 w 52070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43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50806" y="735330"/>
                </a:lnTo>
                <a:lnTo>
                  <a:pt x="52043" y="15240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2" name="object 65"/>
          <p:cNvSpPr>
            <a:spLocks/>
          </p:cNvSpPr>
          <p:nvPr/>
        </p:nvSpPr>
        <p:spPr bwMode="auto">
          <a:xfrm>
            <a:off x="1958975" y="-14288"/>
            <a:ext cx="50800" cy="739776"/>
          </a:xfrm>
          <a:custGeom>
            <a:avLst/>
            <a:gdLst>
              <a:gd name="T0" fmla="*/ 50752 w 52070"/>
              <a:gd name="T1" fmla="*/ 15253 h 739140"/>
              <a:gd name="T2" fmla="*/ 1213 w 52070"/>
              <a:gd name="T3" fmla="*/ 15253 h 739140"/>
              <a:gd name="T4" fmla="*/ 6 w 52070"/>
              <a:gd name="T5" fmla="*/ 735963 h 739140"/>
              <a:gd name="T6" fmla="*/ 48335 w 52070"/>
              <a:gd name="T7" fmla="*/ 735963 h 739140"/>
              <a:gd name="T8" fmla="*/ 50752 w 52070"/>
              <a:gd name="T9" fmla="*/ 1525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21" y="15240"/>
                </a:moveTo>
                <a:lnTo>
                  <a:pt x="1243" y="15240"/>
                </a:lnTo>
                <a:lnTo>
                  <a:pt x="6" y="735330"/>
                </a:lnTo>
                <a:lnTo>
                  <a:pt x="49543" y="735330"/>
                </a:lnTo>
                <a:lnTo>
                  <a:pt x="52021" y="15240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3" name="object 66"/>
          <p:cNvSpPr>
            <a:spLocks/>
          </p:cNvSpPr>
          <p:nvPr/>
        </p:nvSpPr>
        <p:spPr bwMode="auto">
          <a:xfrm>
            <a:off x="2008188" y="-12700"/>
            <a:ext cx="52387" cy="738188"/>
          </a:xfrm>
          <a:custGeom>
            <a:avLst/>
            <a:gdLst>
              <a:gd name="T0" fmla="*/ 52363 w 52069"/>
              <a:gd name="T1" fmla="*/ 13976 h 737870"/>
              <a:gd name="T2" fmla="*/ 2506 w 52069"/>
              <a:gd name="T3" fmla="*/ 13976 h 737870"/>
              <a:gd name="T4" fmla="*/ 13 w 52069"/>
              <a:gd name="T5" fmla="*/ 734376 h 737870"/>
              <a:gd name="T6" fmla="*/ 51116 w 52069"/>
              <a:gd name="T7" fmla="*/ 734376 h 737870"/>
              <a:gd name="T8" fmla="*/ 52363 w 52069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45" y="13970"/>
                </a:moveTo>
                <a:lnTo>
                  <a:pt x="2491" y="13970"/>
                </a:lnTo>
                <a:lnTo>
                  <a:pt x="13" y="734060"/>
                </a:lnTo>
                <a:lnTo>
                  <a:pt x="50806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4" name="object 67"/>
          <p:cNvSpPr>
            <a:spLocks/>
          </p:cNvSpPr>
          <p:nvPr/>
        </p:nvSpPr>
        <p:spPr bwMode="auto">
          <a:xfrm>
            <a:off x="2058988" y="-12700"/>
            <a:ext cx="52387" cy="738188"/>
          </a:xfrm>
          <a:custGeom>
            <a:avLst/>
            <a:gdLst>
              <a:gd name="T0" fmla="*/ 52363 w 52069"/>
              <a:gd name="T1" fmla="*/ 13976 h 737870"/>
              <a:gd name="T2" fmla="*/ 1253 w 52069"/>
              <a:gd name="T3" fmla="*/ 13976 h 737870"/>
              <a:gd name="T4" fmla="*/ 6 w 52069"/>
              <a:gd name="T5" fmla="*/ 734376 h 737870"/>
              <a:gd name="T6" fmla="*/ 51116 w 52069"/>
              <a:gd name="T7" fmla="*/ 734376 h 737870"/>
              <a:gd name="T8" fmla="*/ 52363 w 52069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45" y="13970"/>
                </a:moveTo>
                <a:lnTo>
                  <a:pt x="1245" y="13970"/>
                </a:lnTo>
                <a:lnTo>
                  <a:pt x="6" y="734060"/>
                </a:lnTo>
                <a:lnTo>
                  <a:pt x="50806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5" name="object 68"/>
          <p:cNvSpPr>
            <a:spLocks/>
          </p:cNvSpPr>
          <p:nvPr/>
        </p:nvSpPr>
        <p:spPr bwMode="auto">
          <a:xfrm>
            <a:off x="2109788" y="-12700"/>
            <a:ext cx="50800" cy="738188"/>
          </a:xfrm>
          <a:custGeom>
            <a:avLst/>
            <a:gdLst>
              <a:gd name="T0" fmla="*/ 50775 w 50800"/>
              <a:gd name="T1" fmla="*/ 13976 h 737870"/>
              <a:gd name="T2" fmla="*/ 1245 w 50800"/>
              <a:gd name="T3" fmla="*/ 13976 h 737870"/>
              <a:gd name="T4" fmla="*/ 6 w 50800"/>
              <a:gd name="T5" fmla="*/ 734376 h 737870"/>
              <a:gd name="T6" fmla="*/ 49536 w 50800"/>
              <a:gd name="T7" fmla="*/ 734376 h 737870"/>
              <a:gd name="T8" fmla="*/ 50775 w 50800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75" y="13970"/>
                </a:moveTo>
                <a:lnTo>
                  <a:pt x="1245" y="13970"/>
                </a:lnTo>
                <a:lnTo>
                  <a:pt x="6" y="734060"/>
                </a:lnTo>
                <a:lnTo>
                  <a:pt x="49536" y="734060"/>
                </a:lnTo>
                <a:lnTo>
                  <a:pt x="50775" y="13970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6" name="object 69"/>
          <p:cNvSpPr>
            <a:spLocks/>
          </p:cNvSpPr>
          <p:nvPr/>
        </p:nvSpPr>
        <p:spPr bwMode="auto">
          <a:xfrm>
            <a:off x="2159000" y="-12700"/>
            <a:ext cx="52388" cy="738188"/>
          </a:xfrm>
          <a:custGeom>
            <a:avLst/>
            <a:gdLst>
              <a:gd name="T0" fmla="*/ 52364 w 52069"/>
              <a:gd name="T1" fmla="*/ 13976 h 737870"/>
              <a:gd name="T2" fmla="*/ 1253 w 52069"/>
              <a:gd name="T3" fmla="*/ 13976 h 737870"/>
              <a:gd name="T4" fmla="*/ 6 w 52069"/>
              <a:gd name="T5" fmla="*/ 734376 h 737870"/>
              <a:gd name="T6" fmla="*/ 51117 w 52069"/>
              <a:gd name="T7" fmla="*/ 734376 h 737870"/>
              <a:gd name="T8" fmla="*/ 52364 w 52069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45" y="13970"/>
                </a:moveTo>
                <a:lnTo>
                  <a:pt x="1245" y="13970"/>
                </a:lnTo>
                <a:lnTo>
                  <a:pt x="6" y="734060"/>
                </a:lnTo>
                <a:lnTo>
                  <a:pt x="50806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7" name="object 70"/>
          <p:cNvSpPr>
            <a:spLocks/>
          </p:cNvSpPr>
          <p:nvPr/>
        </p:nvSpPr>
        <p:spPr bwMode="auto">
          <a:xfrm>
            <a:off x="2209800" y="-12700"/>
            <a:ext cx="50800" cy="738188"/>
          </a:xfrm>
          <a:custGeom>
            <a:avLst/>
            <a:gdLst>
              <a:gd name="T0" fmla="*/ 50775 w 50800"/>
              <a:gd name="T1" fmla="*/ 13976 h 737870"/>
              <a:gd name="T2" fmla="*/ 1245 w 50800"/>
              <a:gd name="T3" fmla="*/ 13976 h 737870"/>
              <a:gd name="T4" fmla="*/ 6 w 50800"/>
              <a:gd name="T5" fmla="*/ 734376 h 737870"/>
              <a:gd name="T6" fmla="*/ 49536 w 50800"/>
              <a:gd name="T7" fmla="*/ 734376 h 737870"/>
              <a:gd name="T8" fmla="*/ 50775 w 50800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75" y="13970"/>
                </a:moveTo>
                <a:lnTo>
                  <a:pt x="1245" y="13970"/>
                </a:lnTo>
                <a:lnTo>
                  <a:pt x="6" y="734060"/>
                </a:lnTo>
                <a:lnTo>
                  <a:pt x="49536" y="734060"/>
                </a:lnTo>
                <a:lnTo>
                  <a:pt x="50775" y="13970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8" name="object 71"/>
          <p:cNvSpPr>
            <a:spLocks/>
          </p:cNvSpPr>
          <p:nvPr/>
        </p:nvSpPr>
        <p:spPr bwMode="auto">
          <a:xfrm>
            <a:off x="2259013" y="-12700"/>
            <a:ext cx="52387" cy="738188"/>
          </a:xfrm>
          <a:custGeom>
            <a:avLst/>
            <a:gdLst>
              <a:gd name="T0" fmla="*/ 52363 w 52069"/>
              <a:gd name="T1" fmla="*/ 13976 h 737870"/>
              <a:gd name="T2" fmla="*/ 1253 w 52069"/>
              <a:gd name="T3" fmla="*/ 13976 h 737870"/>
              <a:gd name="T4" fmla="*/ 6 w 52069"/>
              <a:gd name="T5" fmla="*/ 734376 h 737870"/>
              <a:gd name="T6" fmla="*/ 51116 w 52069"/>
              <a:gd name="T7" fmla="*/ 734376 h 737870"/>
              <a:gd name="T8" fmla="*/ 52363 w 52069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45" y="13970"/>
                </a:moveTo>
                <a:lnTo>
                  <a:pt x="1245" y="13970"/>
                </a:lnTo>
                <a:lnTo>
                  <a:pt x="6" y="734060"/>
                </a:lnTo>
                <a:lnTo>
                  <a:pt x="50806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19" name="object 72"/>
          <p:cNvSpPr>
            <a:spLocks/>
          </p:cNvSpPr>
          <p:nvPr/>
        </p:nvSpPr>
        <p:spPr bwMode="auto">
          <a:xfrm>
            <a:off x="2309813" y="-12700"/>
            <a:ext cx="52387" cy="738188"/>
          </a:xfrm>
          <a:custGeom>
            <a:avLst/>
            <a:gdLst>
              <a:gd name="T0" fmla="*/ 52339 w 52069"/>
              <a:gd name="T1" fmla="*/ 13976 h 737870"/>
              <a:gd name="T2" fmla="*/ 1253 w 52069"/>
              <a:gd name="T3" fmla="*/ 13976 h 737870"/>
              <a:gd name="T4" fmla="*/ 6 w 52069"/>
              <a:gd name="T5" fmla="*/ 734376 h 737870"/>
              <a:gd name="T6" fmla="*/ 49846 w 52069"/>
              <a:gd name="T7" fmla="*/ 734376 h 737870"/>
              <a:gd name="T8" fmla="*/ 52339 w 52069"/>
              <a:gd name="T9" fmla="*/ 13976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21" y="13970"/>
                </a:moveTo>
                <a:lnTo>
                  <a:pt x="1245" y="13970"/>
                </a:lnTo>
                <a:lnTo>
                  <a:pt x="6" y="734060"/>
                </a:lnTo>
                <a:lnTo>
                  <a:pt x="49543" y="734060"/>
                </a:lnTo>
                <a:lnTo>
                  <a:pt x="52021" y="13970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0" name="object 73"/>
          <p:cNvSpPr>
            <a:spLocks/>
          </p:cNvSpPr>
          <p:nvPr/>
        </p:nvSpPr>
        <p:spPr bwMode="auto">
          <a:xfrm>
            <a:off x="2359025" y="-12700"/>
            <a:ext cx="52388" cy="739775"/>
          </a:xfrm>
          <a:custGeom>
            <a:avLst/>
            <a:gdLst>
              <a:gd name="T0" fmla="*/ 52364 w 52069"/>
              <a:gd name="T1" fmla="*/ 13982 h 739139"/>
              <a:gd name="T2" fmla="*/ 2506 w 52069"/>
              <a:gd name="T3" fmla="*/ 13982 h 739139"/>
              <a:gd name="T4" fmla="*/ 13 w 52069"/>
              <a:gd name="T5" fmla="*/ 734692 h 739139"/>
              <a:gd name="T6" fmla="*/ 51119 w 52069"/>
              <a:gd name="T7" fmla="*/ 734692 h 739139"/>
              <a:gd name="T8" fmla="*/ 52364 w 52069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5" y="13970"/>
                </a:moveTo>
                <a:lnTo>
                  <a:pt x="2491" y="13970"/>
                </a:lnTo>
                <a:lnTo>
                  <a:pt x="13" y="734060"/>
                </a:lnTo>
                <a:lnTo>
                  <a:pt x="50808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1" name="object 74"/>
          <p:cNvSpPr>
            <a:spLocks/>
          </p:cNvSpPr>
          <p:nvPr/>
        </p:nvSpPr>
        <p:spPr bwMode="auto">
          <a:xfrm>
            <a:off x="2409825" y="-12700"/>
            <a:ext cx="52388" cy="739775"/>
          </a:xfrm>
          <a:custGeom>
            <a:avLst/>
            <a:gdLst>
              <a:gd name="T0" fmla="*/ 52340 w 52069"/>
              <a:gd name="T1" fmla="*/ 13982 h 739139"/>
              <a:gd name="T2" fmla="*/ 1253 w 52069"/>
              <a:gd name="T3" fmla="*/ 13982 h 739139"/>
              <a:gd name="T4" fmla="*/ 8 w 52069"/>
              <a:gd name="T5" fmla="*/ 734692 h 739139"/>
              <a:gd name="T6" fmla="*/ 49851 w 52069"/>
              <a:gd name="T7" fmla="*/ 734692 h 739139"/>
              <a:gd name="T8" fmla="*/ 52340 w 52069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21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49547" y="734060"/>
                </a:lnTo>
                <a:lnTo>
                  <a:pt x="52021" y="13970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2" name="object 75"/>
          <p:cNvSpPr>
            <a:spLocks/>
          </p:cNvSpPr>
          <p:nvPr/>
        </p:nvSpPr>
        <p:spPr bwMode="auto">
          <a:xfrm>
            <a:off x="2460625" y="-12700"/>
            <a:ext cx="50800" cy="739775"/>
          </a:xfrm>
          <a:custGeom>
            <a:avLst/>
            <a:gdLst>
              <a:gd name="T0" fmla="*/ 50776 w 52070"/>
              <a:gd name="T1" fmla="*/ 13982 h 739139"/>
              <a:gd name="T2" fmla="*/ 2430 w 52070"/>
              <a:gd name="T3" fmla="*/ 13982 h 739139"/>
              <a:gd name="T4" fmla="*/ 17 w 52070"/>
              <a:gd name="T5" fmla="*/ 734692 h 739139"/>
              <a:gd name="T6" fmla="*/ 49569 w 52070"/>
              <a:gd name="T7" fmla="*/ 734692 h 739139"/>
              <a:gd name="T8" fmla="*/ 50776 w 52070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5" y="13970"/>
                </a:moveTo>
                <a:lnTo>
                  <a:pt x="2491" y="13970"/>
                </a:lnTo>
                <a:lnTo>
                  <a:pt x="17" y="734060"/>
                </a:lnTo>
                <a:lnTo>
                  <a:pt x="50808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3" name="object 76"/>
          <p:cNvSpPr>
            <a:spLocks/>
          </p:cNvSpPr>
          <p:nvPr/>
        </p:nvSpPr>
        <p:spPr bwMode="auto">
          <a:xfrm>
            <a:off x="2511425" y="-12700"/>
            <a:ext cx="50800" cy="739775"/>
          </a:xfrm>
          <a:custGeom>
            <a:avLst/>
            <a:gdLst>
              <a:gd name="T0" fmla="*/ 50776 w 52070"/>
              <a:gd name="T1" fmla="*/ 13982 h 739139"/>
              <a:gd name="T2" fmla="*/ 1215 w 52070"/>
              <a:gd name="T3" fmla="*/ 13982 h 739139"/>
              <a:gd name="T4" fmla="*/ 8 w 52070"/>
              <a:gd name="T5" fmla="*/ 734692 h 739139"/>
              <a:gd name="T6" fmla="*/ 49569 w 52070"/>
              <a:gd name="T7" fmla="*/ 734692 h 739139"/>
              <a:gd name="T8" fmla="*/ 50776 w 52070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5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50808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4" name="object 77"/>
          <p:cNvSpPr>
            <a:spLocks/>
          </p:cNvSpPr>
          <p:nvPr/>
        </p:nvSpPr>
        <p:spPr bwMode="auto">
          <a:xfrm>
            <a:off x="2562225" y="-12700"/>
            <a:ext cx="50800" cy="739775"/>
          </a:xfrm>
          <a:custGeom>
            <a:avLst/>
            <a:gdLst>
              <a:gd name="T0" fmla="*/ 50775 w 50800"/>
              <a:gd name="T1" fmla="*/ 13982 h 739139"/>
              <a:gd name="T2" fmla="*/ 1245 w 50800"/>
              <a:gd name="T3" fmla="*/ 13982 h 739139"/>
              <a:gd name="T4" fmla="*/ 8 w 50800"/>
              <a:gd name="T5" fmla="*/ 734692 h 739139"/>
              <a:gd name="T6" fmla="*/ 49538 w 50800"/>
              <a:gd name="T7" fmla="*/ 734692 h 739139"/>
              <a:gd name="T8" fmla="*/ 50775 w 50800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5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49538" y="734060"/>
                </a:lnTo>
                <a:lnTo>
                  <a:pt x="50775" y="13970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5" name="object 78"/>
          <p:cNvSpPr>
            <a:spLocks/>
          </p:cNvSpPr>
          <p:nvPr/>
        </p:nvSpPr>
        <p:spPr bwMode="auto">
          <a:xfrm>
            <a:off x="2611438" y="-12700"/>
            <a:ext cx="52387" cy="739775"/>
          </a:xfrm>
          <a:custGeom>
            <a:avLst/>
            <a:gdLst>
              <a:gd name="T0" fmla="*/ 52363 w 52069"/>
              <a:gd name="T1" fmla="*/ 13982 h 739139"/>
              <a:gd name="T2" fmla="*/ 1253 w 52069"/>
              <a:gd name="T3" fmla="*/ 13982 h 739139"/>
              <a:gd name="T4" fmla="*/ 8 w 52069"/>
              <a:gd name="T5" fmla="*/ 734692 h 739139"/>
              <a:gd name="T6" fmla="*/ 51118 w 52069"/>
              <a:gd name="T7" fmla="*/ 734692 h 739139"/>
              <a:gd name="T8" fmla="*/ 52363 w 52069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5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50808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6" name="object 79"/>
          <p:cNvSpPr>
            <a:spLocks/>
          </p:cNvSpPr>
          <p:nvPr/>
        </p:nvSpPr>
        <p:spPr bwMode="auto">
          <a:xfrm>
            <a:off x="2662238" y="-12700"/>
            <a:ext cx="50800" cy="739775"/>
          </a:xfrm>
          <a:custGeom>
            <a:avLst/>
            <a:gdLst>
              <a:gd name="T0" fmla="*/ 50775 w 50800"/>
              <a:gd name="T1" fmla="*/ 13982 h 739139"/>
              <a:gd name="T2" fmla="*/ 1245 w 50800"/>
              <a:gd name="T3" fmla="*/ 13982 h 739139"/>
              <a:gd name="T4" fmla="*/ 8 w 50800"/>
              <a:gd name="T5" fmla="*/ 734692 h 739139"/>
              <a:gd name="T6" fmla="*/ 49538 w 50800"/>
              <a:gd name="T7" fmla="*/ 734692 h 739139"/>
              <a:gd name="T8" fmla="*/ 50775 w 50800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5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49538" y="734060"/>
                </a:lnTo>
                <a:lnTo>
                  <a:pt x="50775" y="13970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7" name="object 80"/>
          <p:cNvSpPr>
            <a:spLocks/>
          </p:cNvSpPr>
          <p:nvPr/>
        </p:nvSpPr>
        <p:spPr bwMode="auto">
          <a:xfrm>
            <a:off x="2711450" y="-12700"/>
            <a:ext cx="52388" cy="739775"/>
          </a:xfrm>
          <a:custGeom>
            <a:avLst/>
            <a:gdLst>
              <a:gd name="T0" fmla="*/ 52364 w 52069"/>
              <a:gd name="T1" fmla="*/ 13982 h 739139"/>
              <a:gd name="T2" fmla="*/ 1253 w 52069"/>
              <a:gd name="T3" fmla="*/ 13982 h 739139"/>
              <a:gd name="T4" fmla="*/ 8 w 52069"/>
              <a:gd name="T5" fmla="*/ 734692 h 739139"/>
              <a:gd name="T6" fmla="*/ 51119 w 52069"/>
              <a:gd name="T7" fmla="*/ 734692 h 739139"/>
              <a:gd name="T8" fmla="*/ 52364 w 52069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5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50808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8" name="object 81"/>
          <p:cNvSpPr>
            <a:spLocks/>
          </p:cNvSpPr>
          <p:nvPr/>
        </p:nvSpPr>
        <p:spPr bwMode="auto">
          <a:xfrm>
            <a:off x="2762250" y="-12700"/>
            <a:ext cx="52388" cy="739775"/>
          </a:xfrm>
          <a:custGeom>
            <a:avLst/>
            <a:gdLst>
              <a:gd name="T0" fmla="*/ 52364 w 52069"/>
              <a:gd name="T1" fmla="*/ 13982 h 739139"/>
              <a:gd name="T2" fmla="*/ 1253 w 52069"/>
              <a:gd name="T3" fmla="*/ 13982 h 739139"/>
              <a:gd name="T4" fmla="*/ 8 w 52069"/>
              <a:gd name="T5" fmla="*/ 734692 h 739139"/>
              <a:gd name="T6" fmla="*/ 51119 w 52069"/>
              <a:gd name="T7" fmla="*/ 734692 h 739139"/>
              <a:gd name="T8" fmla="*/ 52364 w 52069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5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50808" y="734060"/>
                </a:lnTo>
                <a:lnTo>
                  <a:pt x="52045" y="1397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29" name="object 82"/>
          <p:cNvSpPr>
            <a:spLocks/>
          </p:cNvSpPr>
          <p:nvPr/>
        </p:nvSpPr>
        <p:spPr bwMode="auto">
          <a:xfrm>
            <a:off x="2813050" y="-12700"/>
            <a:ext cx="50800" cy="739775"/>
          </a:xfrm>
          <a:custGeom>
            <a:avLst/>
            <a:gdLst>
              <a:gd name="T0" fmla="*/ 50778 w 50800"/>
              <a:gd name="T1" fmla="*/ 13982 h 739139"/>
              <a:gd name="T2" fmla="*/ 1245 w 50800"/>
              <a:gd name="T3" fmla="*/ 13982 h 739139"/>
              <a:gd name="T4" fmla="*/ 8 w 50800"/>
              <a:gd name="T5" fmla="*/ 734692 h 739139"/>
              <a:gd name="T6" fmla="*/ 49538 w 50800"/>
              <a:gd name="T7" fmla="*/ 734692 h 739139"/>
              <a:gd name="T8" fmla="*/ 50778 w 50800"/>
              <a:gd name="T9" fmla="*/ 1398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8" y="13970"/>
                </a:moveTo>
                <a:lnTo>
                  <a:pt x="1245" y="13970"/>
                </a:lnTo>
                <a:lnTo>
                  <a:pt x="8" y="734060"/>
                </a:lnTo>
                <a:lnTo>
                  <a:pt x="49538" y="734060"/>
                </a:lnTo>
                <a:lnTo>
                  <a:pt x="50778" y="1397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0" name="object 83"/>
          <p:cNvSpPr>
            <a:spLocks/>
          </p:cNvSpPr>
          <p:nvPr/>
        </p:nvSpPr>
        <p:spPr bwMode="auto">
          <a:xfrm>
            <a:off x="2862263" y="-11113"/>
            <a:ext cx="52387" cy="738188"/>
          </a:xfrm>
          <a:custGeom>
            <a:avLst/>
            <a:gdLst>
              <a:gd name="T0" fmla="*/ 52366 w 52069"/>
              <a:gd name="T1" fmla="*/ 12705 h 737869"/>
              <a:gd name="T2" fmla="*/ 1256 w 52069"/>
              <a:gd name="T3" fmla="*/ 12705 h 737869"/>
              <a:gd name="T4" fmla="*/ 8 w 52069"/>
              <a:gd name="T5" fmla="*/ 733106 h 737869"/>
              <a:gd name="T6" fmla="*/ 51118 w 52069"/>
              <a:gd name="T7" fmla="*/ 733106 h 737869"/>
              <a:gd name="T8" fmla="*/ 52366 w 52069"/>
              <a:gd name="T9" fmla="*/ 12705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48" y="12700"/>
                </a:moveTo>
                <a:lnTo>
                  <a:pt x="1248" y="12700"/>
                </a:lnTo>
                <a:lnTo>
                  <a:pt x="8" y="732789"/>
                </a:lnTo>
                <a:lnTo>
                  <a:pt x="50808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1" name="object 84"/>
          <p:cNvSpPr>
            <a:spLocks/>
          </p:cNvSpPr>
          <p:nvPr/>
        </p:nvSpPr>
        <p:spPr bwMode="auto">
          <a:xfrm>
            <a:off x="2913063" y="-11113"/>
            <a:ext cx="50800" cy="738188"/>
          </a:xfrm>
          <a:custGeom>
            <a:avLst/>
            <a:gdLst>
              <a:gd name="T0" fmla="*/ 50778 w 50800"/>
              <a:gd name="T1" fmla="*/ 12705 h 737869"/>
              <a:gd name="T2" fmla="*/ 1248 w 50800"/>
              <a:gd name="T3" fmla="*/ 12705 h 737869"/>
              <a:gd name="T4" fmla="*/ 8 w 50800"/>
              <a:gd name="T5" fmla="*/ 733106 h 737869"/>
              <a:gd name="T6" fmla="*/ 49538 w 50800"/>
              <a:gd name="T7" fmla="*/ 733106 h 737869"/>
              <a:gd name="T8" fmla="*/ 50778 w 50800"/>
              <a:gd name="T9" fmla="*/ 12705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69"/>
              <a:gd name="T17" fmla="*/ 50800 w 5080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69">
                <a:moveTo>
                  <a:pt x="50778" y="12700"/>
                </a:moveTo>
                <a:lnTo>
                  <a:pt x="1248" y="12700"/>
                </a:lnTo>
                <a:lnTo>
                  <a:pt x="8" y="732789"/>
                </a:lnTo>
                <a:lnTo>
                  <a:pt x="49538" y="732789"/>
                </a:lnTo>
                <a:lnTo>
                  <a:pt x="50778" y="1270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2" name="object 85"/>
          <p:cNvSpPr>
            <a:spLocks/>
          </p:cNvSpPr>
          <p:nvPr/>
        </p:nvSpPr>
        <p:spPr bwMode="auto">
          <a:xfrm>
            <a:off x="2962275" y="-11113"/>
            <a:ext cx="52388" cy="738188"/>
          </a:xfrm>
          <a:custGeom>
            <a:avLst/>
            <a:gdLst>
              <a:gd name="T0" fmla="*/ 52367 w 52069"/>
              <a:gd name="T1" fmla="*/ 12705 h 737869"/>
              <a:gd name="T2" fmla="*/ 1256 w 52069"/>
              <a:gd name="T3" fmla="*/ 12705 h 737869"/>
              <a:gd name="T4" fmla="*/ 8 w 52069"/>
              <a:gd name="T5" fmla="*/ 733106 h 737869"/>
              <a:gd name="T6" fmla="*/ 51119 w 52069"/>
              <a:gd name="T7" fmla="*/ 733106 h 737869"/>
              <a:gd name="T8" fmla="*/ 52367 w 52069"/>
              <a:gd name="T9" fmla="*/ 12705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48" y="12700"/>
                </a:moveTo>
                <a:lnTo>
                  <a:pt x="1248" y="12700"/>
                </a:lnTo>
                <a:lnTo>
                  <a:pt x="8" y="732789"/>
                </a:lnTo>
                <a:lnTo>
                  <a:pt x="50808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3" name="object 86"/>
          <p:cNvSpPr>
            <a:spLocks/>
          </p:cNvSpPr>
          <p:nvPr/>
        </p:nvSpPr>
        <p:spPr bwMode="auto">
          <a:xfrm>
            <a:off x="3013075" y="-11113"/>
            <a:ext cx="52388" cy="738188"/>
          </a:xfrm>
          <a:custGeom>
            <a:avLst/>
            <a:gdLst>
              <a:gd name="T0" fmla="*/ 52367 w 52069"/>
              <a:gd name="T1" fmla="*/ 12684 h 739139"/>
              <a:gd name="T2" fmla="*/ 1256 w 52069"/>
              <a:gd name="T3" fmla="*/ 12684 h 739139"/>
              <a:gd name="T4" fmla="*/ 8 w 52069"/>
              <a:gd name="T5" fmla="*/ 731846 h 739139"/>
              <a:gd name="T6" fmla="*/ 51121 w 52069"/>
              <a:gd name="T7" fmla="*/ 731846 h 739139"/>
              <a:gd name="T8" fmla="*/ 52367 w 52069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8" y="12700"/>
                </a:moveTo>
                <a:lnTo>
                  <a:pt x="1248" y="12700"/>
                </a:lnTo>
                <a:lnTo>
                  <a:pt x="8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4" name="object 87"/>
          <p:cNvSpPr>
            <a:spLocks/>
          </p:cNvSpPr>
          <p:nvPr/>
        </p:nvSpPr>
        <p:spPr bwMode="auto">
          <a:xfrm>
            <a:off x="3063875" y="-11113"/>
            <a:ext cx="50800" cy="738188"/>
          </a:xfrm>
          <a:custGeom>
            <a:avLst/>
            <a:gdLst>
              <a:gd name="T0" fmla="*/ 50778 w 50800"/>
              <a:gd name="T1" fmla="*/ 12684 h 739139"/>
              <a:gd name="T2" fmla="*/ 1248 w 50800"/>
              <a:gd name="T3" fmla="*/ 12684 h 739139"/>
              <a:gd name="T4" fmla="*/ 10 w 50800"/>
              <a:gd name="T5" fmla="*/ 731846 h 739139"/>
              <a:gd name="T6" fmla="*/ 49540 w 50800"/>
              <a:gd name="T7" fmla="*/ 731846 h 739139"/>
              <a:gd name="T8" fmla="*/ 50778 w 5080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49540" y="732789"/>
                </a:lnTo>
                <a:lnTo>
                  <a:pt x="50778" y="1270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5" name="object 88"/>
          <p:cNvSpPr>
            <a:spLocks/>
          </p:cNvSpPr>
          <p:nvPr/>
        </p:nvSpPr>
        <p:spPr bwMode="auto">
          <a:xfrm>
            <a:off x="3114675" y="-11113"/>
            <a:ext cx="50800" cy="738188"/>
          </a:xfrm>
          <a:custGeom>
            <a:avLst/>
            <a:gdLst>
              <a:gd name="T0" fmla="*/ 50779 w 52070"/>
              <a:gd name="T1" fmla="*/ 12684 h 739139"/>
              <a:gd name="T2" fmla="*/ 1218 w 52070"/>
              <a:gd name="T3" fmla="*/ 12684 h 739139"/>
              <a:gd name="T4" fmla="*/ 10 w 52070"/>
              <a:gd name="T5" fmla="*/ 731846 h 739139"/>
              <a:gd name="T6" fmla="*/ 49571 w 52070"/>
              <a:gd name="T7" fmla="*/ 731846 h 739139"/>
              <a:gd name="T8" fmla="*/ 50779 w 5207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6" name="object 89"/>
          <p:cNvSpPr>
            <a:spLocks/>
          </p:cNvSpPr>
          <p:nvPr/>
        </p:nvSpPr>
        <p:spPr bwMode="auto">
          <a:xfrm>
            <a:off x="3165475" y="-11113"/>
            <a:ext cx="50800" cy="738188"/>
          </a:xfrm>
          <a:custGeom>
            <a:avLst/>
            <a:gdLst>
              <a:gd name="T0" fmla="*/ 50778 w 50800"/>
              <a:gd name="T1" fmla="*/ 12684 h 739139"/>
              <a:gd name="T2" fmla="*/ 1248 w 50800"/>
              <a:gd name="T3" fmla="*/ 12684 h 739139"/>
              <a:gd name="T4" fmla="*/ 10 w 50800"/>
              <a:gd name="T5" fmla="*/ 731846 h 739139"/>
              <a:gd name="T6" fmla="*/ 49540 w 50800"/>
              <a:gd name="T7" fmla="*/ 731846 h 739139"/>
              <a:gd name="T8" fmla="*/ 50778 w 5080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49540" y="732789"/>
                </a:lnTo>
                <a:lnTo>
                  <a:pt x="50778" y="1270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7" name="object 90"/>
          <p:cNvSpPr>
            <a:spLocks/>
          </p:cNvSpPr>
          <p:nvPr/>
        </p:nvSpPr>
        <p:spPr bwMode="auto">
          <a:xfrm>
            <a:off x="3214688" y="-11113"/>
            <a:ext cx="52387" cy="738188"/>
          </a:xfrm>
          <a:custGeom>
            <a:avLst/>
            <a:gdLst>
              <a:gd name="T0" fmla="*/ 52366 w 52069"/>
              <a:gd name="T1" fmla="*/ 12684 h 739139"/>
              <a:gd name="T2" fmla="*/ 1256 w 52069"/>
              <a:gd name="T3" fmla="*/ 12684 h 739139"/>
              <a:gd name="T4" fmla="*/ 10 w 52069"/>
              <a:gd name="T5" fmla="*/ 731846 h 739139"/>
              <a:gd name="T6" fmla="*/ 51120 w 52069"/>
              <a:gd name="T7" fmla="*/ 731846 h 739139"/>
              <a:gd name="T8" fmla="*/ 52366 w 52069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8" name="object 91"/>
          <p:cNvSpPr>
            <a:spLocks/>
          </p:cNvSpPr>
          <p:nvPr/>
        </p:nvSpPr>
        <p:spPr bwMode="auto">
          <a:xfrm>
            <a:off x="3265488" y="-11113"/>
            <a:ext cx="52387" cy="738188"/>
          </a:xfrm>
          <a:custGeom>
            <a:avLst/>
            <a:gdLst>
              <a:gd name="T0" fmla="*/ 52344 w 52069"/>
              <a:gd name="T1" fmla="*/ 12684 h 739139"/>
              <a:gd name="T2" fmla="*/ 1256 w 52069"/>
              <a:gd name="T3" fmla="*/ 12684 h 739139"/>
              <a:gd name="T4" fmla="*/ 10 w 52069"/>
              <a:gd name="T5" fmla="*/ 731846 h 739139"/>
              <a:gd name="T6" fmla="*/ 49854 w 52069"/>
              <a:gd name="T7" fmla="*/ 731846 h 739139"/>
              <a:gd name="T8" fmla="*/ 52344 w 52069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26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49551" y="732789"/>
                </a:lnTo>
                <a:lnTo>
                  <a:pt x="52026" y="1270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39" name="object 92"/>
          <p:cNvSpPr>
            <a:spLocks/>
          </p:cNvSpPr>
          <p:nvPr/>
        </p:nvSpPr>
        <p:spPr bwMode="auto">
          <a:xfrm>
            <a:off x="3314700" y="-11113"/>
            <a:ext cx="52388" cy="738188"/>
          </a:xfrm>
          <a:custGeom>
            <a:avLst/>
            <a:gdLst>
              <a:gd name="T0" fmla="*/ 52366 w 52070"/>
              <a:gd name="T1" fmla="*/ 12684 h 739139"/>
              <a:gd name="T2" fmla="*/ 2511 w 52070"/>
              <a:gd name="T3" fmla="*/ 12684 h 739139"/>
              <a:gd name="T4" fmla="*/ 21 w 52070"/>
              <a:gd name="T5" fmla="*/ 731846 h 739139"/>
              <a:gd name="T6" fmla="*/ 51120 w 52070"/>
              <a:gd name="T7" fmla="*/ 731846 h 739139"/>
              <a:gd name="T8" fmla="*/ 52366 w 5207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8" y="12700"/>
                </a:moveTo>
                <a:lnTo>
                  <a:pt x="2496" y="12700"/>
                </a:lnTo>
                <a:lnTo>
                  <a:pt x="21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0" name="object 93"/>
          <p:cNvSpPr>
            <a:spLocks/>
          </p:cNvSpPr>
          <p:nvPr/>
        </p:nvSpPr>
        <p:spPr bwMode="auto">
          <a:xfrm>
            <a:off x="3365500" y="-11113"/>
            <a:ext cx="52388" cy="738188"/>
          </a:xfrm>
          <a:custGeom>
            <a:avLst/>
            <a:gdLst>
              <a:gd name="T0" fmla="*/ 52366 w 52070"/>
              <a:gd name="T1" fmla="*/ 12684 h 739139"/>
              <a:gd name="T2" fmla="*/ 1256 w 52070"/>
              <a:gd name="T3" fmla="*/ 12684 h 739139"/>
              <a:gd name="T4" fmla="*/ 10 w 52070"/>
              <a:gd name="T5" fmla="*/ 731846 h 739139"/>
              <a:gd name="T6" fmla="*/ 51120 w 52070"/>
              <a:gd name="T7" fmla="*/ 731846 h 739139"/>
              <a:gd name="T8" fmla="*/ 52366 w 5207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1" name="object 94"/>
          <p:cNvSpPr>
            <a:spLocks/>
          </p:cNvSpPr>
          <p:nvPr/>
        </p:nvSpPr>
        <p:spPr bwMode="auto">
          <a:xfrm>
            <a:off x="3416300" y="-11113"/>
            <a:ext cx="50800" cy="738188"/>
          </a:xfrm>
          <a:custGeom>
            <a:avLst/>
            <a:gdLst>
              <a:gd name="T0" fmla="*/ 50778 w 50800"/>
              <a:gd name="T1" fmla="*/ 12684 h 739139"/>
              <a:gd name="T2" fmla="*/ 1248 w 50800"/>
              <a:gd name="T3" fmla="*/ 12684 h 739139"/>
              <a:gd name="T4" fmla="*/ 10 w 50800"/>
              <a:gd name="T5" fmla="*/ 731846 h 739139"/>
              <a:gd name="T6" fmla="*/ 49540 w 50800"/>
              <a:gd name="T7" fmla="*/ 731846 h 739139"/>
              <a:gd name="T8" fmla="*/ 50778 w 5080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49540" y="732789"/>
                </a:lnTo>
                <a:lnTo>
                  <a:pt x="50778" y="1270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2" name="object 95"/>
          <p:cNvSpPr>
            <a:spLocks/>
          </p:cNvSpPr>
          <p:nvPr/>
        </p:nvSpPr>
        <p:spPr bwMode="auto">
          <a:xfrm>
            <a:off x="3465513" y="-11113"/>
            <a:ext cx="52387" cy="738188"/>
          </a:xfrm>
          <a:custGeom>
            <a:avLst/>
            <a:gdLst>
              <a:gd name="T0" fmla="*/ 52365 w 52070"/>
              <a:gd name="T1" fmla="*/ 12684 h 739139"/>
              <a:gd name="T2" fmla="*/ 1256 w 52070"/>
              <a:gd name="T3" fmla="*/ 12684 h 739139"/>
              <a:gd name="T4" fmla="*/ 10 w 52070"/>
              <a:gd name="T5" fmla="*/ 731846 h 739139"/>
              <a:gd name="T6" fmla="*/ 51119 w 52070"/>
              <a:gd name="T7" fmla="*/ 731846 h 739139"/>
              <a:gd name="T8" fmla="*/ 52365 w 5207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3" name="object 96"/>
          <p:cNvSpPr>
            <a:spLocks/>
          </p:cNvSpPr>
          <p:nvPr/>
        </p:nvSpPr>
        <p:spPr bwMode="auto">
          <a:xfrm>
            <a:off x="3516313" y="-11113"/>
            <a:ext cx="50800" cy="738188"/>
          </a:xfrm>
          <a:custGeom>
            <a:avLst/>
            <a:gdLst>
              <a:gd name="T0" fmla="*/ 50778 w 50800"/>
              <a:gd name="T1" fmla="*/ 12684 h 739139"/>
              <a:gd name="T2" fmla="*/ 1248 w 50800"/>
              <a:gd name="T3" fmla="*/ 12684 h 739139"/>
              <a:gd name="T4" fmla="*/ 10 w 50800"/>
              <a:gd name="T5" fmla="*/ 731846 h 739139"/>
              <a:gd name="T6" fmla="*/ 49540 w 50800"/>
              <a:gd name="T7" fmla="*/ 731846 h 739139"/>
              <a:gd name="T8" fmla="*/ 50778 w 50800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7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49540" y="732789"/>
                </a:lnTo>
                <a:lnTo>
                  <a:pt x="50778" y="1270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4" name="object 97"/>
          <p:cNvSpPr>
            <a:spLocks/>
          </p:cNvSpPr>
          <p:nvPr/>
        </p:nvSpPr>
        <p:spPr bwMode="auto">
          <a:xfrm>
            <a:off x="3565525" y="-11113"/>
            <a:ext cx="52388" cy="738188"/>
          </a:xfrm>
          <a:custGeom>
            <a:avLst/>
            <a:gdLst>
              <a:gd name="T0" fmla="*/ 52367 w 52069"/>
              <a:gd name="T1" fmla="*/ 12684 h 739139"/>
              <a:gd name="T2" fmla="*/ 1256 w 52069"/>
              <a:gd name="T3" fmla="*/ 12684 h 739139"/>
              <a:gd name="T4" fmla="*/ 10 w 52069"/>
              <a:gd name="T5" fmla="*/ 731846 h 739139"/>
              <a:gd name="T6" fmla="*/ 51121 w 52069"/>
              <a:gd name="T7" fmla="*/ 731846 h 739139"/>
              <a:gd name="T8" fmla="*/ 52367 w 52069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8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50810" y="732789"/>
                </a:lnTo>
                <a:lnTo>
                  <a:pt x="52048" y="1270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5" name="object 98"/>
          <p:cNvSpPr>
            <a:spLocks/>
          </p:cNvSpPr>
          <p:nvPr/>
        </p:nvSpPr>
        <p:spPr bwMode="auto">
          <a:xfrm>
            <a:off x="3616325" y="-11113"/>
            <a:ext cx="52388" cy="738188"/>
          </a:xfrm>
          <a:custGeom>
            <a:avLst/>
            <a:gdLst>
              <a:gd name="T0" fmla="*/ 52349 w 52069"/>
              <a:gd name="T1" fmla="*/ 12684 h 739139"/>
              <a:gd name="T2" fmla="*/ 1256 w 52069"/>
              <a:gd name="T3" fmla="*/ 12684 h 739139"/>
              <a:gd name="T4" fmla="*/ 10 w 52069"/>
              <a:gd name="T5" fmla="*/ 731846 h 739139"/>
              <a:gd name="T6" fmla="*/ 49855 w 52069"/>
              <a:gd name="T7" fmla="*/ 731846 h 739139"/>
              <a:gd name="T8" fmla="*/ 52349 w 52069"/>
              <a:gd name="T9" fmla="*/ 1268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30" y="12700"/>
                </a:moveTo>
                <a:lnTo>
                  <a:pt x="1248" y="12700"/>
                </a:lnTo>
                <a:lnTo>
                  <a:pt x="10" y="732789"/>
                </a:lnTo>
                <a:lnTo>
                  <a:pt x="49551" y="732789"/>
                </a:lnTo>
                <a:lnTo>
                  <a:pt x="52030" y="1270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6" name="object 99"/>
          <p:cNvSpPr>
            <a:spLocks/>
          </p:cNvSpPr>
          <p:nvPr/>
        </p:nvSpPr>
        <p:spPr bwMode="auto">
          <a:xfrm>
            <a:off x="3667125" y="-9525"/>
            <a:ext cx="50800" cy="736600"/>
          </a:xfrm>
          <a:custGeom>
            <a:avLst/>
            <a:gdLst>
              <a:gd name="T0" fmla="*/ 50780 w 52070"/>
              <a:gd name="T1" fmla="*/ 11409 h 737869"/>
              <a:gd name="T2" fmla="*/ 2439 w 52070"/>
              <a:gd name="T3" fmla="*/ 11409 h 737869"/>
              <a:gd name="T4" fmla="*/ 20 w 52070"/>
              <a:gd name="T5" fmla="*/ 730261 h 737869"/>
              <a:gd name="T6" fmla="*/ 49571 w 52070"/>
              <a:gd name="T7" fmla="*/ 730261 h 737869"/>
              <a:gd name="T8" fmla="*/ 50780 w 52070"/>
              <a:gd name="T9" fmla="*/ 11409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69"/>
              <a:gd name="T17" fmla="*/ 52070 w 5207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69">
                <a:moveTo>
                  <a:pt x="52050" y="11429"/>
                </a:moveTo>
                <a:lnTo>
                  <a:pt x="2500" y="11429"/>
                </a:lnTo>
                <a:lnTo>
                  <a:pt x="21" y="731519"/>
                </a:lnTo>
                <a:lnTo>
                  <a:pt x="50810" y="731519"/>
                </a:lnTo>
                <a:lnTo>
                  <a:pt x="52050" y="11429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7" name="object 100"/>
          <p:cNvSpPr>
            <a:spLocks/>
          </p:cNvSpPr>
          <p:nvPr/>
        </p:nvSpPr>
        <p:spPr bwMode="auto">
          <a:xfrm>
            <a:off x="3717925" y="-9525"/>
            <a:ext cx="50800" cy="736600"/>
          </a:xfrm>
          <a:custGeom>
            <a:avLst/>
            <a:gdLst>
              <a:gd name="T0" fmla="*/ 50761 w 52070"/>
              <a:gd name="T1" fmla="*/ 11409 h 737869"/>
              <a:gd name="T2" fmla="*/ 1220 w 52070"/>
              <a:gd name="T3" fmla="*/ 11409 h 737869"/>
              <a:gd name="T4" fmla="*/ 10 w 52070"/>
              <a:gd name="T5" fmla="*/ 730261 h 737869"/>
              <a:gd name="T6" fmla="*/ 48342 w 52070"/>
              <a:gd name="T7" fmla="*/ 730261 h 737869"/>
              <a:gd name="T8" fmla="*/ 50761 w 52070"/>
              <a:gd name="T9" fmla="*/ 11409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69"/>
              <a:gd name="T17" fmla="*/ 52070 w 5207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69">
                <a:moveTo>
                  <a:pt x="52030" y="11429"/>
                </a:moveTo>
                <a:lnTo>
                  <a:pt x="1250" y="11429"/>
                </a:lnTo>
                <a:lnTo>
                  <a:pt x="10" y="731519"/>
                </a:lnTo>
                <a:lnTo>
                  <a:pt x="49551" y="731519"/>
                </a:lnTo>
                <a:lnTo>
                  <a:pt x="52030" y="11429"/>
                </a:lnTo>
                <a:close/>
              </a:path>
            </a:pathLst>
          </a:custGeom>
          <a:solidFill>
            <a:srgbClr val="586C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8" name="object 101"/>
          <p:cNvSpPr>
            <a:spLocks/>
          </p:cNvSpPr>
          <p:nvPr/>
        </p:nvSpPr>
        <p:spPr bwMode="auto">
          <a:xfrm>
            <a:off x="3767138" y="-9525"/>
            <a:ext cx="52387" cy="736600"/>
          </a:xfrm>
          <a:custGeom>
            <a:avLst/>
            <a:gdLst>
              <a:gd name="T0" fmla="*/ 52368 w 52069"/>
              <a:gd name="T1" fmla="*/ 11409 h 737869"/>
              <a:gd name="T2" fmla="*/ 2515 w 52069"/>
              <a:gd name="T3" fmla="*/ 11409 h 737869"/>
              <a:gd name="T4" fmla="*/ 21 w 52069"/>
              <a:gd name="T5" fmla="*/ 730261 h 737869"/>
              <a:gd name="T6" fmla="*/ 51120 w 52069"/>
              <a:gd name="T7" fmla="*/ 730261 h 737869"/>
              <a:gd name="T8" fmla="*/ 52368 w 52069"/>
              <a:gd name="T9" fmla="*/ 11409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50" y="11429"/>
                </a:moveTo>
                <a:lnTo>
                  <a:pt x="2500" y="11429"/>
                </a:lnTo>
                <a:lnTo>
                  <a:pt x="21" y="731519"/>
                </a:lnTo>
                <a:lnTo>
                  <a:pt x="50810" y="731519"/>
                </a:lnTo>
                <a:lnTo>
                  <a:pt x="52050" y="11429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49" name="object 102"/>
          <p:cNvSpPr>
            <a:spLocks/>
          </p:cNvSpPr>
          <p:nvPr/>
        </p:nvSpPr>
        <p:spPr bwMode="auto">
          <a:xfrm>
            <a:off x="3817938" y="-9525"/>
            <a:ext cx="52387" cy="738188"/>
          </a:xfrm>
          <a:custGeom>
            <a:avLst/>
            <a:gdLst>
              <a:gd name="T0" fmla="*/ 52368 w 52069"/>
              <a:gd name="T1" fmla="*/ 11414 h 739139"/>
              <a:gd name="T2" fmla="*/ 1258 w 52069"/>
              <a:gd name="T3" fmla="*/ 11414 h 739139"/>
              <a:gd name="T4" fmla="*/ 10 w 52069"/>
              <a:gd name="T5" fmla="*/ 730578 h 739139"/>
              <a:gd name="T6" fmla="*/ 51123 w 52069"/>
              <a:gd name="T7" fmla="*/ 730578 h 739139"/>
              <a:gd name="T8" fmla="*/ 52368 w 52069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50" y="11429"/>
                </a:moveTo>
                <a:lnTo>
                  <a:pt x="1250" y="11429"/>
                </a:lnTo>
                <a:lnTo>
                  <a:pt x="10" y="731519"/>
                </a:lnTo>
                <a:lnTo>
                  <a:pt x="50813" y="731519"/>
                </a:lnTo>
                <a:lnTo>
                  <a:pt x="52050" y="11429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0" name="object 103"/>
          <p:cNvSpPr>
            <a:spLocks/>
          </p:cNvSpPr>
          <p:nvPr/>
        </p:nvSpPr>
        <p:spPr bwMode="auto">
          <a:xfrm>
            <a:off x="3868738" y="-9525"/>
            <a:ext cx="50800" cy="738188"/>
          </a:xfrm>
          <a:custGeom>
            <a:avLst/>
            <a:gdLst>
              <a:gd name="T0" fmla="*/ 50780 w 50800"/>
              <a:gd name="T1" fmla="*/ 11414 h 739139"/>
              <a:gd name="T2" fmla="*/ 1250 w 50800"/>
              <a:gd name="T3" fmla="*/ 11414 h 739139"/>
              <a:gd name="T4" fmla="*/ 13 w 50800"/>
              <a:gd name="T5" fmla="*/ 730578 h 739139"/>
              <a:gd name="T6" fmla="*/ 49543 w 50800"/>
              <a:gd name="T7" fmla="*/ 730578 h 739139"/>
              <a:gd name="T8" fmla="*/ 50780 w 5080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49543" y="731519"/>
                </a:lnTo>
                <a:lnTo>
                  <a:pt x="50780" y="11429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1" name="object 104"/>
          <p:cNvSpPr>
            <a:spLocks/>
          </p:cNvSpPr>
          <p:nvPr/>
        </p:nvSpPr>
        <p:spPr bwMode="auto">
          <a:xfrm>
            <a:off x="3917950" y="-9525"/>
            <a:ext cx="52388" cy="738188"/>
          </a:xfrm>
          <a:custGeom>
            <a:avLst/>
            <a:gdLst>
              <a:gd name="T0" fmla="*/ 52368 w 52070"/>
              <a:gd name="T1" fmla="*/ 11414 h 739139"/>
              <a:gd name="T2" fmla="*/ 1258 w 52070"/>
              <a:gd name="T3" fmla="*/ 11414 h 739139"/>
              <a:gd name="T4" fmla="*/ 13 w 52070"/>
              <a:gd name="T5" fmla="*/ 730578 h 739139"/>
              <a:gd name="T6" fmla="*/ 51123 w 52070"/>
              <a:gd name="T7" fmla="*/ 730578 h 739139"/>
              <a:gd name="T8" fmla="*/ 52368 w 5207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50813" y="731519"/>
                </a:lnTo>
                <a:lnTo>
                  <a:pt x="52050" y="11429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2" name="object 105"/>
          <p:cNvSpPr>
            <a:spLocks/>
          </p:cNvSpPr>
          <p:nvPr/>
        </p:nvSpPr>
        <p:spPr bwMode="auto">
          <a:xfrm>
            <a:off x="3968750" y="-9525"/>
            <a:ext cx="50800" cy="738188"/>
          </a:xfrm>
          <a:custGeom>
            <a:avLst/>
            <a:gdLst>
              <a:gd name="T0" fmla="*/ 50780 w 50800"/>
              <a:gd name="T1" fmla="*/ 11414 h 739139"/>
              <a:gd name="T2" fmla="*/ 1250 w 50800"/>
              <a:gd name="T3" fmla="*/ 11414 h 739139"/>
              <a:gd name="T4" fmla="*/ 13 w 50800"/>
              <a:gd name="T5" fmla="*/ 730578 h 739139"/>
              <a:gd name="T6" fmla="*/ 49543 w 50800"/>
              <a:gd name="T7" fmla="*/ 730578 h 739139"/>
              <a:gd name="T8" fmla="*/ 50780 w 5080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49543" y="731519"/>
                </a:lnTo>
                <a:lnTo>
                  <a:pt x="50780" y="11429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3" name="object 106"/>
          <p:cNvSpPr>
            <a:spLocks/>
          </p:cNvSpPr>
          <p:nvPr/>
        </p:nvSpPr>
        <p:spPr bwMode="auto">
          <a:xfrm>
            <a:off x="4017963" y="-9525"/>
            <a:ext cx="52387" cy="738188"/>
          </a:xfrm>
          <a:custGeom>
            <a:avLst/>
            <a:gdLst>
              <a:gd name="T0" fmla="*/ 52367 w 52070"/>
              <a:gd name="T1" fmla="*/ 11414 h 739139"/>
              <a:gd name="T2" fmla="*/ 1258 w 52070"/>
              <a:gd name="T3" fmla="*/ 11414 h 739139"/>
              <a:gd name="T4" fmla="*/ 13 w 52070"/>
              <a:gd name="T5" fmla="*/ 730578 h 739139"/>
              <a:gd name="T6" fmla="*/ 51122 w 52070"/>
              <a:gd name="T7" fmla="*/ 730578 h 739139"/>
              <a:gd name="T8" fmla="*/ 52367 w 5207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50813" y="731519"/>
                </a:lnTo>
                <a:lnTo>
                  <a:pt x="52050" y="11429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4" name="object 107"/>
          <p:cNvSpPr>
            <a:spLocks/>
          </p:cNvSpPr>
          <p:nvPr/>
        </p:nvSpPr>
        <p:spPr bwMode="auto">
          <a:xfrm>
            <a:off x="4068763" y="-9525"/>
            <a:ext cx="52387" cy="738188"/>
          </a:xfrm>
          <a:custGeom>
            <a:avLst/>
            <a:gdLst>
              <a:gd name="T0" fmla="*/ 52367 w 52070"/>
              <a:gd name="T1" fmla="*/ 11414 h 739139"/>
              <a:gd name="T2" fmla="*/ 1258 w 52070"/>
              <a:gd name="T3" fmla="*/ 11414 h 739139"/>
              <a:gd name="T4" fmla="*/ 13 w 52070"/>
              <a:gd name="T5" fmla="*/ 730578 h 739139"/>
              <a:gd name="T6" fmla="*/ 51122 w 52070"/>
              <a:gd name="T7" fmla="*/ 730578 h 739139"/>
              <a:gd name="T8" fmla="*/ 52367 w 5207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50813" y="731519"/>
                </a:lnTo>
                <a:lnTo>
                  <a:pt x="52050" y="11429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5" name="object 108"/>
          <p:cNvSpPr>
            <a:spLocks/>
          </p:cNvSpPr>
          <p:nvPr/>
        </p:nvSpPr>
        <p:spPr bwMode="auto">
          <a:xfrm>
            <a:off x="4119563" y="-9525"/>
            <a:ext cx="50800" cy="738188"/>
          </a:xfrm>
          <a:custGeom>
            <a:avLst/>
            <a:gdLst>
              <a:gd name="T0" fmla="*/ 50780 w 50800"/>
              <a:gd name="T1" fmla="*/ 11414 h 739139"/>
              <a:gd name="T2" fmla="*/ 1250 w 50800"/>
              <a:gd name="T3" fmla="*/ 11414 h 739139"/>
              <a:gd name="T4" fmla="*/ 13 w 50800"/>
              <a:gd name="T5" fmla="*/ 730578 h 739139"/>
              <a:gd name="T6" fmla="*/ 49543 w 50800"/>
              <a:gd name="T7" fmla="*/ 730578 h 739139"/>
              <a:gd name="T8" fmla="*/ 50780 w 5080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49543" y="731519"/>
                </a:lnTo>
                <a:lnTo>
                  <a:pt x="50780" y="11429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6" name="object 109"/>
          <p:cNvSpPr>
            <a:spLocks/>
          </p:cNvSpPr>
          <p:nvPr/>
        </p:nvSpPr>
        <p:spPr bwMode="auto">
          <a:xfrm>
            <a:off x="4168775" y="-9525"/>
            <a:ext cx="52388" cy="738188"/>
          </a:xfrm>
          <a:custGeom>
            <a:avLst/>
            <a:gdLst>
              <a:gd name="T0" fmla="*/ 52349 w 52069"/>
              <a:gd name="T1" fmla="*/ 11414 h 739139"/>
              <a:gd name="T2" fmla="*/ 1258 w 52069"/>
              <a:gd name="T3" fmla="*/ 11414 h 739139"/>
              <a:gd name="T4" fmla="*/ 13 w 52069"/>
              <a:gd name="T5" fmla="*/ 730578 h 739139"/>
              <a:gd name="T6" fmla="*/ 49860 w 52069"/>
              <a:gd name="T7" fmla="*/ 730578 h 739139"/>
              <a:gd name="T8" fmla="*/ 52349 w 52069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30" y="11429"/>
                </a:moveTo>
                <a:lnTo>
                  <a:pt x="1250" y="11429"/>
                </a:lnTo>
                <a:lnTo>
                  <a:pt x="13" y="731519"/>
                </a:lnTo>
                <a:lnTo>
                  <a:pt x="49556" y="731519"/>
                </a:lnTo>
                <a:lnTo>
                  <a:pt x="52030" y="11429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7" name="object 110"/>
          <p:cNvSpPr>
            <a:spLocks/>
          </p:cNvSpPr>
          <p:nvPr/>
        </p:nvSpPr>
        <p:spPr bwMode="auto">
          <a:xfrm>
            <a:off x="4219575" y="-9525"/>
            <a:ext cx="50800" cy="738188"/>
          </a:xfrm>
          <a:custGeom>
            <a:avLst/>
            <a:gdLst>
              <a:gd name="T0" fmla="*/ 50782 w 52070"/>
              <a:gd name="T1" fmla="*/ 11414 h 739139"/>
              <a:gd name="T2" fmla="*/ 2439 w 52070"/>
              <a:gd name="T3" fmla="*/ 11414 h 739139"/>
              <a:gd name="T4" fmla="*/ 25 w 52070"/>
              <a:gd name="T5" fmla="*/ 730578 h 739139"/>
              <a:gd name="T6" fmla="*/ 49574 w 52070"/>
              <a:gd name="T7" fmla="*/ 730578 h 739139"/>
              <a:gd name="T8" fmla="*/ 50782 w 52070"/>
              <a:gd name="T9" fmla="*/ 11414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2" y="11429"/>
                </a:moveTo>
                <a:lnTo>
                  <a:pt x="2500" y="11429"/>
                </a:lnTo>
                <a:lnTo>
                  <a:pt x="26" y="731519"/>
                </a:lnTo>
                <a:lnTo>
                  <a:pt x="50813" y="731519"/>
                </a:lnTo>
                <a:lnTo>
                  <a:pt x="52052" y="11429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8" name="object 111"/>
          <p:cNvSpPr>
            <a:spLocks/>
          </p:cNvSpPr>
          <p:nvPr/>
        </p:nvSpPr>
        <p:spPr bwMode="auto">
          <a:xfrm>
            <a:off x="4270375" y="-9525"/>
            <a:ext cx="50800" cy="738188"/>
          </a:xfrm>
          <a:custGeom>
            <a:avLst/>
            <a:gdLst>
              <a:gd name="T0" fmla="*/ 50782 w 52070"/>
              <a:gd name="T1" fmla="*/ 10164 h 737870"/>
              <a:gd name="T2" fmla="*/ 1221 w 52070"/>
              <a:gd name="T3" fmla="*/ 10164 h 737870"/>
              <a:gd name="T4" fmla="*/ 13 w 52070"/>
              <a:gd name="T5" fmla="*/ 730565 h 737870"/>
              <a:gd name="T6" fmla="*/ 49574 w 52070"/>
              <a:gd name="T7" fmla="*/ 730565 h 737870"/>
              <a:gd name="T8" fmla="*/ 50782 w 52070"/>
              <a:gd name="T9" fmla="*/ 10164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52" y="10160"/>
                </a:moveTo>
                <a:lnTo>
                  <a:pt x="1252" y="10160"/>
                </a:lnTo>
                <a:lnTo>
                  <a:pt x="13" y="730250"/>
                </a:lnTo>
                <a:lnTo>
                  <a:pt x="50813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59" name="object 112"/>
          <p:cNvSpPr>
            <a:spLocks/>
          </p:cNvSpPr>
          <p:nvPr/>
        </p:nvSpPr>
        <p:spPr bwMode="auto">
          <a:xfrm>
            <a:off x="4321175" y="-9525"/>
            <a:ext cx="50800" cy="738188"/>
          </a:xfrm>
          <a:custGeom>
            <a:avLst/>
            <a:gdLst>
              <a:gd name="T0" fmla="*/ 50782 w 50800"/>
              <a:gd name="T1" fmla="*/ 10164 h 737870"/>
              <a:gd name="T2" fmla="*/ 1252 w 50800"/>
              <a:gd name="T3" fmla="*/ 10164 h 737870"/>
              <a:gd name="T4" fmla="*/ 13 w 50800"/>
              <a:gd name="T5" fmla="*/ 730565 h 737870"/>
              <a:gd name="T6" fmla="*/ 49543 w 50800"/>
              <a:gd name="T7" fmla="*/ 730565 h 737870"/>
              <a:gd name="T8" fmla="*/ 50782 w 50800"/>
              <a:gd name="T9" fmla="*/ 10164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82" y="10160"/>
                </a:moveTo>
                <a:lnTo>
                  <a:pt x="1252" y="10160"/>
                </a:lnTo>
                <a:lnTo>
                  <a:pt x="13" y="730250"/>
                </a:lnTo>
                <a:lnTo>
                  <a:pt x="49543" y="730250"/>
                </a:lnTo>
                <a:lnTo>
                  <a:pt x="50782" y="1016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0" name="object 113"/>
          <p:cNvSpPr>
            <a:spLocks/>
          </p:cNvSpPr>
          <p:nvPr/>
        </p:nvSpPr>
        <p:spPr bwMode="auto">
          <a:xfrm>
            <a:off x="4370388" y="-9525"/>
            <a:ext cx="52387" cy="738188"/>
          </a:xfrm>
          <a:custGeom>
            <a:avLst/>
            <a:gdLst>
              <a:gd name="T0" fmla="*/ 52370 w 52069"/>
              <a:gd name="T1" fmla="*/ 10164 h 737870"/>
              <a:gd name="T2" fmla="*/ 1260 w 52069"/>
              <a:gd name="T3" fmla="*/ 10164 h 737870"/>
              <a:gd name="T4" fmla="*/ 13 w 52069"/>
              <a:gd name="T5" fmla="*/ 730565 h 737870"/>
              <a:gd name="T6" fmla="*/ 51123 w 52069"/>
              <a:gd name="T7" fmla="*/ 730565 h 737870"/>
              <a:gd name="T8" fmla="*/ 52370 w 52069"/>
              <a:gd name="T9" fmla="*/ 10164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70"/>
              <a:gd name="T17" fmla="*/ 52069 w 52069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70">
                <a:moveTo>
                  <a:pt x="52052" y="10160"/>
                </a:moveTo>
                <a:lnTo>
                  <a:pt x="1252" y="10160"/>
                </a:lnTo>
                <a:lnTo>
                  <a:pt x="13" y="730250"/>
                </a:lnTo>
                <a:lnTo>
                  <a:pt x="50813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1" name="object 114"/>
          <p:cNvSpPr>
            <a:spLocks/>
          </p:cNvSpPr>
          <p:nvPr/>
        </p:nvSpPr>
        <p:spPr bwMode="auto">
          <a:xfrm>
            <a:off x="4421188" y="-9525"/>
            <a:ext cx="50800" cy="739775"/>
          </a:xfrm>
          <a:custGeom>
            <a:avLst/>
            <a:gdLst>
              <a:gd name="T0" fmla="*/ 50782 w 50800"/>
              <a:gd name="T1" fmla="*/ 10169 h 739140"/>
              <a:gd name="T2" fmla="*/ 1252 w 50800"/>
              <a:gd name="T3" fmla="*/ 10169 h 739140"/>
              <a:gd name="T4" fmla="*/ 13 w 50800"/>
              <a:gd name="T5" fmla="*/ 730877 h 739140"/>
              <a:gd name="T6" fmla="*/ 49545 w 50800"/>
              <a:gd name="T7" fmla="*/ 730877 h 739140"/>
              <a:gd name="T8" fmla="*/ 50782 w 5080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82" y="10160"/>
                </a:moveTo>
                <a:lnTo>
                  <a:pt x="1252" y="10160"/>
                </a:lnTo>
                <a:lnTo>
                  <a:pt x="13" y="730250"/>
                </a:lnTo>
                <a:lnTo>
                  <a:pt x="49545" y="730250"/>
                </a:lnTo>
                <a:lnTo>
                  <a:pt x="50782" y="1016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2" name="object 115"/>
          <p:cNvSpPr>
            <a:spLocks/>
          </p:cNvSpPr>
          <p:nvPr/>
        </p:nvSpPr>
        <p:spPr bwMode="auto">
          <a:xfrm>
            <a:off x="4470400" y="-9525"/>
            <a:ext cx="52388" cy="739775"/>
          </a:xfrm>
          <a:custGeom>
            <a:avLst/>
            <a:gdLst>
              <a:gd name="T0" fmla="*/ 52370 w 52070"/>
              <a:gd name="T1" fmla="*/ 10169 h 739140"/>
              <a:gd name="T2" fmla="*/ 1260 w 52070"/>
              <a:gd name="T3" fmla="*/ 10169 h 739140"/>
              <a:gd name="T4" fmla="*/ 15 w 52070"/>
              <a:gd name="T5" fmla="*/ 730877 h 739140"/>
              <a:gd name="T6" fmla="*/ 51125 w 52070"/>
              <a:gd name="T7" fmla="*/ 730877 h 739140"/>
              <a:gd name="T8" fmla="*/ 52370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2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3" name="object 116"/>
          <p:cNvSpPr>
            <a:spLocks/>
          </p:cNvSpPr>
          <p:nvPr/>
        </p:nvSpPr>
        <p:spPr bwMode="auto">
          <a:xfrm>
            <a:off x="4521200" y="-9525"/>
            <a:ext cx="52388" cy="739775"/>
          </a:xfrm>
          <a:custGeom>
            <a:avLst/>
            <a:gdLst>
              <a:gd name="T0" fmla="*/ 52353 w 52070"/>
              <a:gd name="T1" fmla="*/ 10169 h 739140"/>
              <a:gd name="T2" fmla="*/ 1260 w 52070"/>
              <a:gd name="T3" fmla="*/ 10169 h 739140"/>
              <a:gd name="T4" fmla="*/ 15 w 52070"/>
              <a:gd name="T5" fmla="*/ 730877 h 739140"/>
              <a:gd name="T6" fmla="*/ 49863 w 52070"/>
              <a:gd name="T7" fmla="*/ 730877 h 739140"/>
              <a:gd name="T8" fmla="*/ 52353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35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49560" y="730250"/>
                </a:lnTo>
                <a:lnTo>
                  <a:pt x="52035" y="1016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4" name="object 117"/>
          <p:cNvSpPr>
            <a:spLocks/>
          </p:cNvSpPr>
          <p:nvPr/>
        </p:nvSpPr>
        <p:spPr bwMode="auto">
          <a:xfrm>
            <a:off x="4570413" y="-9525"/>
            <a:ext cx="52387" cy="739775"/>
          </a:xfrm>
          <a:custGeom>
            <a:avLst/>
            <a:gdLst>
              <a:gd name="T0" fmla="*/ 52369 w 52070"/>
              <a:gd name="T1" fmla="*/ 10169 h 739140"/>
              <a:gd name="T2" fmla="*/ 2520 w 52070"/>
              <a:gd name="T3" fmla="*/ 10169 h 739140"/>
              <a:gd name="T4" fmla="*/ 30 w 52070"/>
              <a:gd name="T5" fmla="*/ 730877 h 739140"/>
              <a:gd name="T6" fmla="*/ 51124 w 52070"/>
              <a:gd name="T7" fmla="*/ 730877 h 739140"/>
              <a:gd name="T8" fmla="*/ 52369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2" y="10160"/>
                </a:moveTo>
                <a:lnTo>
                  <a:pt x="2505" y="10160"/>
                </a:lnTo>
                <a:lnTo>
                  <a:pt x="30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5" name="object 118"/>
          <p:cNvSpPr>
            <a:spLocks/>
          </p:cNvSpPr>
          <p:nvPr/>
        </p:nvSpPr>
        <p:spPr bwMode="auto">
          <a:xfrm>
            <a:off x="4621213" y="-9525"/>
            <a:ext cx="52387" cy="739775"/>
          </a:xfrm>
          <a:custGeom>
            <a:avLst/>
            <a:gdLst>
              <a:gd name="T0" fmla="*/ 52369 w 52070"/>
              <a:gd name="T1" fmla="*/ 10169 h 739140"/>
              <a:gd name="T2" fmla="*/ 1260 w 52070"/>
              <a:gd name="T3" fmla="*/ 10169 h 739140"/>
              <a:gd name="T4" fmla="*/ 15 w 52070"/>
              <a:gd name="T5" fmla="*/ 730877 h 739140"/>
              <a:gd name="T6" fmla="*/ 51124 w 52070"/>
              <a:gd name="T7" fmla="*/ 730877 h 739140"/>
              <a:gd name="T8" fmla="*/ 52369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2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6" name="object 119"/>
          <p:cNvSpPr>
            <a:spLocks/>
          </p:cNvSpPr>
          <p:nvPr/>
        </p:nvSpPr>
        <p:spPr bwMode="auto">
          <a:xfrm>
            <a:off x="4672013" y="-9525"/>
            <a:ext cx="50800" cy="739775"/>
          </a:xfrm>
          <a:custGeom>
            <a:avLst/>
            <a:gdLst>
              <a:gd name="T0" fmla="*/ 50782 w 50800"/>
              <a:gd name="T1" fmla="*/ 10169 h 739140"/>
              <a:gd name="T2" fmla="*/ 1252 w 50800"/>
              <a:gd name="T3" fmla="*/ 10169 h 739140"/>
              <a:gd name="T4" fmla="*/ 15 w 50800"/>
              <a:gd name="T5" fmla="*/ 730877 h 739140"/>
              <a:gd name="T6" fmla="*/ 49545 w 50800"/>
              <a:gd name="T7" fmla="*/ 730877 h 739140"/>
              <a:gd name="T8" fmla="*/ 50782 w 5080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82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49545" y="730250"/>
                </a:lnTo>
                <a:lnTo>
                  <a:pt x="50782" y="1016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7" name="object 120"/>
          <p:cNvSpPr>
            <a:spLocks/>
          </p:cNvSpPr>
          <p:nvPr/>
        </p:nvSpPr>
        <p:spPr bwMode="auto">
          <a:xfrm>
            <a:off x="4721225" y="-9525"/>
            <a:ext cx="52388" cy="739775"/>
          </a:xfrm>
          <a:custGeom>
            <a:avLst/>
            <a:gdLst>
              <a:gd name="T0" fmla="*/ 52371 w 52069"/>
              <a:gd name="T1" fmla="*/ 10169 h 739140"/>
              <a:gd name="T2" fmla="*/ 1260 w 52069"/>
              <a:gd name="T3" fmla="*/ 10169 h 739140"/>
              <a:gd name="T4" fmla="*/ 15 w 52069"/>
              <a:gd name="T5" fmla="*/ 730877 h 739140"/>
              <a:gd name="T6" fmla="*/ 51126 w 52069"/>
              <a:gd name="T7" fmla="*/ 730877 h 739140"/>
              <a:gd name="T8" fmla="*/ 52371 w 52069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52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8" name="object 121"/>
          <p:cNvSpPr>
            <a:spLocks/>
          </p:cNvSpPr>
          <p:nvPr/>
        </p:nvSpPr>
        <p:spPr bwMode="auto">
          <a:xfrm>
            <a:off x="4772025" y="-9525"/>
            <a:ext cx="50800" cy="739775"/>
          </a:xfrm>
          <a:custGeom>
            <a:avLst/>
            <a:gdLst>
              <a:gd name="T0" fmla="*/ 50782 w 50800"/>
              <a:gd name="T1" fmla="*/ 10169 h 739140"/>
              <a:gd name="T2" fmla="*/ 1252 w 50800"/>
              <a:gd name="T3" fmla="*/ 10169 h 739140"/>
              <a:gd name="T4" fmla="*/ 15 w 50800"/>
              <a:gd name="T5" fmla="*/ 730877 h 739140"/>
              <a:gd name="T6" fmla="*/ 49545 w 50800"/>
              <a:gd name="T7" fmla="*/ 730877 h 739140"/>
              <a:gd name="T8" fmla="*/ 50782 w 5080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82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49545" y="730250"/>
                </a:lnTo>
                <a:lnTo>
                  <a:pt x="50782" y="1016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69" name="object 122"/>
          <p:cNvSpPr>
            <a:spLocks/>
          </p:cNvSpPr>
          <p:nvPr/>
        </p:nvSpPr>
        <p:spPr bwMode="auto">
          <a:xfrm>
            <a:off x="4822825" y="-9525"/>
            <a:ext cx="50800" cy="739775"/>
          </a:xfrm>
          <a:custGeom>
            <a:avLst/>
            <a:gdLst>
              <a:gd name="T0" fmla="*/ 50782 w 52070"/>
              <a:gd name="T1" fmla="*/ 10169 h 739140"/>
              <a:gd name="T2" fmla="*/ 1221 w 52070"/>
              <a:gd name="T3" fmla="*/ 10169 h 739140"/>
              <a:gd name="T4" fmla="*/ 15 w 52070"/>
              <a:gd name="T5" fmla="*/ 730877 h 739140"/>
              <a:gd name="T6" fmla="*/ 49576 w 52070"/>
              <a:gd name="T7" fmla="*/ 730877 h 739140"/>
              <a:gd name="T8" fmla="*/ 50782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2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0" name="object 123"/>
          <p:cNvSpPr>
            <a:spLocks/>
          </p:cNvSpPr>
          <p:nvPr/>
        </p:nvSpPr>
        <p:spPr bwMode="auto">
          <a:xfrm>
            <a:off x="4873625" y="-9525"/>
            <a:ext cx="50800" cy="739775"/>
          </a:xfrm>
          <a:custGeom>
            <a:avLst/>
            <a:gdLst>
              <a:gd name="T0" fmla="*/ 50766 w 52070"/>
              <a:gd name="T1" fmla="*/ 10169 h 739140"/>
              <a:gd name="T2" fmla="*/ 1221 w 52070"/>
              <a:gd name="T3" fmla="*/ 10169 h 739140"/>
              <a:gd name="T4" fmla="*/ 15 w 52070"/>
              <a:gd name="T5" fmla="*/ 730877 h 739140"/>
              <a:gd name="T6" fmla="*/ 48351 w 52070"/>
              <a:gd name="T7" fmla="*/ 730877 h 739140"/>
              <a:gd name="T8" fmla="*/ 50766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35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49560" y="730250"/>
                </a:lnTo>
                <a:lnTo>
                  <a:pt x="52035" y="1016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1" name="object 124"/>
          <p:cNvSpPr>
            <a:spLocks/>
          </p:cNvSpPr>
          <p:nvPr/>
        </p:nvSpPr>
        <p:spPr bwMode="auto">
          <a:xfrm>
            <a:off x="4922838" y="-9525"/>
            <a:ext cx="52387" cy="739775"/>
          </a:xfrm>
          <a:custGeom>
            <a:avLst/>
            <a:gdLst>
              <a:gd name="T0" fmla="*/ 52370 w 52069"/>
              <a:gd name="T1" fmla="*/ 10169 h 739140"/>
              <a:gd name="T2" fmla="*/ 2520 w 52069"/>
              <a:gd name="T3" fmla="*/ 10169 h 739140"/>
              <a:gd name="T4" fmla="*/ 30 w 52069"/>
              <a:gd name="T5" fmla="*/ 730877 h 739140"/>
              <a:gd name="T6" fmla="*/ 51125 w 52069"/>
              <a:gd name="T7" fmla="*/ 730877 h 739140"/>
              <a:gd name="T8" fmla="*/ 52370 w 52069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52" y="10160"/>
                </a:moveTo>
                <a:lnTo>
                  <a:pt x="2505" y="10160"/>
                </a:lnTo>
                <a:lnTo>
                  <a:pt x="30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2" name="object 125"/>
          <p:cNvSpPr>
            <a:spLocks/>
          </p:cNvSpPr>
          <p:nvPr/>
        </p:nvSpPr>
        <p:spPr bwMode="auto">
          <a:xfrm>
            <a:off x="4973638" y="-9525"/>
            <a:ext cx="52387" cy="739775"/>
          </a:xfrm>
          <a:custGeom>
            <a:avLst/>
            <a:gdLst>
              <a:gd name="T0" fmla="*/ 52353 w 52069"/>
              <a:gd name="T1" fmla="*/ 10169 h 739140"/>
              <a:gd name="T2" fmla="*/ 1260 w 52069"/>
              <a:gd name="T3" fmla="*/ 10169 h 739140"/>
              <a:gd name="T4" fmla="*/ 15 w 52069"/>
              <a:gd name="T5" fmla="*/ 730877 h 739140"/>
              <a:gd name="T6" fmla="*/ 49863 w 52069"/>
              <a:gd name="T7" fmla="*/ 730877 h 739140"/>
              <a:gd name="T8" fmla="*/ 52353 w 52069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35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49560" y="730250"/>
                </a:lnTo>
                <a:lnTo>
                  <a:pt x="52035" y="1016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3" name="object 126"/>
          <p:cNvSpPr>
            <a:spLocks/>
          </p:cNvSpPr>
          <p:nvPr/>
        </p:nvSpPr>
        <p:spPr bwMode="auto">
          <a:xfrm>
            <a:off x="5022850" y="-9525"/>
            <a:ext cx="52388" cy="739775"/>
          </a:xfrm>
          <a:custGeom>
            <a:avLst/>
            <a:gdLst>
              <a:gd name="T0" fmla="*/ 52370 w 52070"/>
              <a:gd name="T1" fmla="*/ 10169 h 739140"/>
              <a:gd name="T2" fmla="*/ 2520 w 52070"/>
              <a:gd name="T3" fmla="*/ 10169 h 739140"/>
              <a:gd name="T4" fmla="*/ 30 w 52070"/>
              <a:gd name="T5" fmla="*/ 730877 h 739140"/>
              <a:gd name="T6" fmla="*/ 51125 w 52070"/>
              <a:gd name="T7" fmla="*/ 730877 h 739140"/>
              <a:gd name="T8" fmla="*/ 52370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2" y="10160"/>
                </a:moveTo>
                <a:lnTo>
                  <a:pt x="2505" y="10160"/>
                </a:lnTo>
                <a:lnTo>
                  <a:pt x="30" y="730250"/>
                </a:lnTo>
                <a:lnTo>
                  <a:pt x="50815" y="730250"/>
                </a:lnTo>
                <a:lnTo>
                  <a:pt x="52052" y="10160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4" name="object 127"/>
          <p:cNvSpPr>
            <a:spLocks/>
          </p:cNvSpPr>
          <p:nvPr/>
        </p:nvSpPr>
        <p:spPr bwMode="auto">
          <a:xfrm>
            <a:off x="5073650" y="-9525"/>
            <a:ext cx="52388" cy="739775"/>
          </a:xfrm>
          <a:custGeom>
            <a:avLst/>
            <a:gdLst>
              <a:gd name="T0" fmla="*/ 52372 w 52070"/>
              <a:gd name="T1" fmla="*/ 10169 h 739140"/>
              <a:gd name="T2" fmla="*/ 1260 w 52070"/>
              <a:gd name="T3" fmla="*/ 10169 h 739140"/>
              <a:gd name="T4" fmla="*/ 15 w 52070"/>
              <a:gd name="T5" fmla="*/ 730877 h 739140"/>
              <a:gd name="T6" fmla="*/ 51125 w 52070"/>
              <a:gd name="T7" fmla="*/ 730877 h 739140"/>
              <a:gd name="T8" fmla="*/ 52372 w 52070"/>
              <a:gd name="T9" fmla="*/ 10169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4" y="10160"/>
                </a:moveTo>
                <a:lnTo>
                  <a:pt x="1252" y="10160"/>
                </a:lnTo>
                <a:lnTo>
                  <a:pt x="15" y="730250"/>
                </a:lnTo>
                <a:lnTo>
                  <a:pt x="50815" y="730250"/>
                </a:lnTo>
                <a:lnTo>
                  <a:pt x="52054" y="10160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" name="object 128"/>
          <p:cNvSpPr>
            <a:spLocks/>
          </p:cNvSpPr>
          <p:nvPr/>
        </p:nvSpPr>
        <p:spPr bwMode="auto">
          <a:xfrm>
            <a:off x="5124450" y="-7938"/>
            <a:ext cx="50800" cy="738188"/>
          </a:xfrm>
          <a:custGeom>
            <a:avLst/>
            <a:gdLst>
              <a:gd name="T0" fmla="*/ 50784 w 50800"/>
              <a:gd name="T1" fmla="*/ 8894 h 737870"/>
              <a:gd name="T2" fmla="*/ 1254 w 50800"/>
              <a:gd name="T3" fmla="*/ 8894 h 737870"/>
              <a:gd name="T4" fmla="*/ 15 w 50800"/>
              <a:gd name="T5" fmla="*/ 729294 h 737870"/>
              <a:gd name="T6" fmla="*/ 49545 w 50800"/>
              <a:gd name="T7" fmla="*/ 729294 h 737870"/>
              <a:gd name="T8" fmla="*/ 50784 w 50800"/>
              <a:gd name="T9" fmla="*/ 8894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84" y="8890"/>
                </a:moveTo>
                <a:lnTo>
                  <a:pt x="1254" y="8890"/>
                </a:lnTo>
                <a:lnTo>
                  <a:pt x="15" y="728980"/>
                </a:lnTo>
                <a:lnTo>
                  <a:pt x="49545" y="728980"/>
                </a:lnTo>
                <a:lnTo>
                  <a:pt x="50784" y="8890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" name="object 129"/>
          <p:cNvSpPr>
            <a:spLocks/>
          </p:cNvSpPr>
          <p:nvPr/>
        </p:nvSpPr>
        <p:spPr bwMode="auto">
          <a:xfrm>
            <a:off x="5173663" y="-7938"/>
            <a:ext cx="52387" cy="738188"/>
          </a:xfrm>
          <a:custGeom>
            <a:avLst/>
            <a:gdLst>
              <a:gd name="T0" fmla="*/ 52371 w 52070"/>
              <a:gd name="T1" fmla="*/ 8894 h 737870"/>
              <a:gd name="T2" fmla="*/ 1262 w 52070"/>
              <a:gd name="T3" fmla="*/ 8894 h 737870"/>
              <a:gd name="T4" fmla="*/ 15 w 52070"/>
              <a:gd name="T5" fmla="*/ 729294 h 737870"/>
              <a:gd name="T6" fmla="*/ 51124 w 52070"/>
              <a:gd name="T7" fmla="*/ 729294 h 737870"/>
              <a:gd name="T8" fmla="*/ 52371 w 52070"/>
              <a:gd name="T9" fmla="*/ 8894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54" y="8890"/>
                </a:moveTo>
                <a:lnTo>
                  <a:pt x="1254" y="8890"/>
                </a:lnTo>
                <a:lnTo>
                  <a:pt x="15" y="728980"/>
                </a:lnTo>
                <a:lnTo>
                  <a:pt x="50815" y="728980"/>
                </a:lnTo>
                <a:lnTo>
                  <a:pt x="52054" y="8890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" name="object 130"/>
          <p:cNvSpPr>
            <a:spLocks/>
          </p:cNvSpPr>
          <p:nvPr/>
        </p:nvSpPr>
        <p:spPr bwMode="auto">
          <a:xfrm>
            <a:off x="5224463" y="-7938"/>
            <a:ext cx="52387" cy="738188"/>
          </a:xfrm>
          <a:custGeom>
            <a:avLst/>
            <a:gdLst>
              <a:gd name="T0" fmla="*/ 52371 w 52070"/>
              <a:gd name="T1" fmla="*/ 8894 h 737870"/>
              <a:gd name="T2" fmla="*/ 1262 w 52070"/>
              <a:gd name="T3" fmla="*/ 8894 h 737870"/>
              <a:gd name="T4" fmla="*/ 15 w 52070"/>
              <a:gd name="T5" fmla="*/ 729294 h 737870"/>
              <a:gd name="T6" fmla="*/ 51124 w 52070"/>
              <a:gd name="T7" fmla="*/ 729294 h 737870"/>
              <a:gd name="T8" fmla="*/ 52371 w 52070"/>
              <a:gd name="T9" fmla="*/ 8894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54" y="8890"/>
                </a:moveTo>
                <a:lnTo>
                  <a:pt x="1254" y="8890"/>
                </a:lnTo>
                <a:lnTo>
                  <a:pt x="15" y="728980"/>
                </a:lnTo>
                <a:lnTo>
                  <a:pt x="50815" y="728980"/>
                </a:lnTo>
                <a:lnTo>
                  <a:pt x="52054" y="8890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" name="object 131"/>
          <p:cNvSpPr>
            <a:spLocks/>
          </p:cNvSpPr>
          <p:nvPr/>
        </p:nvSpPr>
        <p:spPr bwMode="auto">
          <a:xfrm>
            <a:off x="5275263" y="-7938"/>
            <a:ext cx="50800" cy="739776"/>
          </a:xfrm>
          <a:custGeom>
            <a:avLst/>
            <a:gdLst>
              <a:gd name="T0" fmla="*/ 50784 w 50800"/>
              <a:gd name="T1" fmla="*/ 8898 h 739140"/>
              <a:gd name="T2" fmla="*/ 1254 w 50800"/>
              <a:gd name="T3" fmla="*/ 8898 h 739140"/>
              <a:gd name="T4" fmla="*/ 15 w 50800"/>
              <a:gd name="T5" fmla="*/ 729607 h 739140"/>
              <a:gd name="T6" fmla="*/ 49547 w 50800"/>
              <a:gd name="T7" fmla="*/ 729607 h 739140"/>
              <a:gd name="T8" fmla="*/ 50784 w 50800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84" y="8890"/>
                </a:moveTo>
                <a:lnTo>
                  <a:pt x="1254" y="8890"/>
                </a:lnTo>
                <a:lnTo>
                  <a:pt x="15" y="728980"/>
                </a:lnTo>
                <a:lnTo>
                  <a:pt x="49547" y="728980"/>
                </a:lnTo>
                <a:lnTo>
                  <a:pt x="50784" y="8890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" name="object 132"/>
          <p:cNvSpPr>
            <a:spLocks/>
          </p:cNvSpPr>
          <p:nvPr/>
        </p:nvSpPr>
        <p:spPr bwMode="auto">
          <a:xfrm>
            <a:off x="5324475" y="-7938"/>
            <a:ext cx="52388" cy="739776"/>
          </a:xfrm>
          <a:custGeom>
            <a:avLst/>
            <a:gdLst>
              <a:gd name="T0" fmla="*/ 52373 w 52069"/>
              <a:gd name="T1" fmla="*/ 8898 h 739140"/>
              <a:gd name="T2" fmla="*/ 1262 w 52069"/>
              <a:gd name="T3" fmla="*/ 8898 h 739140"/>
              <a:gd name="T4" fmla="*/ 17 w 52069"/>
              <a:gd name="T5" fmla="*/ 729607 h 739140"/>
              <a:gd name="T6" fmla="*/ 51128 w 52069"/>
              <a:gd name="T7" fmla="*/ 729607 h 739140"/>
              <a:gd name="T8" fmla="*/ 52373 w 52069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54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50817" y="728980"/>
                </a:lnTo>
                <a:lnTo>
                  <a:pt x="52054" y="8890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" name="object 133"/>
          <p:cNvSpPr>
            <a:spLocks/>
          </p:cNvSpPr>
          <p:nvPr/>
        </p:nvSpPr>
        <p:spPr bwMode="auto">
          <a:xfrm>
            <a:off x="5375275" y="-7938"/>
            <a:ext cx="50800" cy="739776"/>
          </a:xfrm>
          <a:custGeom>
            <a:avLst/>
            <a:gdLst>
              <a:gd name="T0" fmla="*/ 50784 w 50800"/>
              <a:gd name="T1" fmla="*/ 8898 h 739140"/>
              <a:gd name="T2" fmla="*/ 1254 w 50800"/>
              <a:gd name="T3" fmla="*/ 8898 h 739140"/>
              <a:gd name="T4" fmla="*/ 17 w 50800"/>
              <a:gd name="T5" fmla="*/ 729607 h 739140"/>
              <a:gd name="T6" fmla="*/ 49547 w 50800"/>
              <a:gd name="T7" fmla="*/ 729607 h 739140"/>
              <a:gd name="T8" fmla="*/ 50784 w 50800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84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49547" y="728980"/>
                </a:lnTo>
                <a:lnTo>
                  <a:pt x="50784" y="8890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" name="object 134"/>
          <p:cNvSpPr>
            <a:spLocks/>
          </p:cNvSpPr>
          <p:nvPr/>
        </p:nvSpPr>
        <p:spPr bwMode="auto">
          <a:xfrm>
            <a:off x="5426075" y="-7938"/>
            <a:ext cx="50800" cy="739776"/>
          </a:xfrm>
          <a:custGeom>
            <a:avLst/>
            <a:gdLst>
              <a:gd name="T0" fmla="*/ 50784 w 52070"/>
              <a:gd name="T1" fmla="*/ 8898 h 739140"/>
              <a:gd name="T2" fmla="*/ 1223 w 52070"/>
              <a:gd name="T3" fmla="*/ 8898 h 739140"/>
              <a:gd name="T4" fmla="*/ 17 w 52070"/>
              <a:gd name="T5" fmla="*/ 729607 h 739140"/>
              <a:gd name="T6" fmla="*/ 49578 w 52070"/>
              <a:gd name="T7" fmla="*/ 729607 h 739140"/>
              <a:gd name="T8" fmla="*/ 50784 w 52070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4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50817" y="728980"/>
                </a:lnTo>
                <a:lnTo>
                  <a:pt x="52054" y="8890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" name="object 135"/>
          <p:cNvSpPr>
            <a:spLocks/>
          </p:cNvSpPr>
          <p:nvPr/>
        </p:nvSpPr>
        <p:spPr bwMode="auto">
          <a:xfrm>
            <a:off x="5476875" y="-7938"/>
            <a:ext cx="50800" cy="739776"/>
          </a:xfrm>
          <a:custGeom>
            <a:avLst/>
            <a:gdLst>
              <a:gd name="T0" fmla="*/ 50770 w 52070"/>
              <a:gd name="T1" fmla="*/ 8898 h 739140"/>
              <a:gd name="T2" fmla="*/ 1223 w 52070"/>
              <a:gd name="T3" fmla="*/ 8898 h 739140"/>
              <a:gd name="T4" fmla="*/ 17 w 52070"/>
              <a:gd name="T5" fmla="*/ 729607 h 739140"/>
              <a:gd name="T6" fmla="*/ 48355 w 52070"/>
              <a:gd name="T7" fmla="*/ 729607 h 739140"/>
              <a:gd name="T8" fmla="*/ 50770 w 52070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39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49564" y="728980"/>
                </a:lnTo>
                <a:lnTo>
                  <a:pt x="52039" y="8890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" name="object 136"/>
          <p:cNvSpPr>
            <a:spLocks/>
          </p:cNvSpPr>
          <p:nvPr/>
        </p:nvSpPr>
        <p:spPr bwMode="auto">
          <a:xfrm>
            <a:off x="5526088" y="-7938"/>
            <a:ext cx="52387" cy="739776"/>
          </a:xfrm>
          <a:custGeom>
            <a:avLst/>
            <a:gdLst>
              <a:gd name="T0" fmla="*/ 52372 w 52069"/>
              <a:gd name="T1" fmla="*/ 8898 h 739140"/>
              <a:gd name="T2" fmla="*/ 2524 w 52069"/>
              <a:gd name="T3" fmla="*/ 8898 h 739140"/>
              <a:gd name="T4" fmla="*/ 34 w 52069"/>
              <a:gd name="T5" fmla="*/ 729607 h 739140"/>
              <a:gd name="T6" fmla="*/ 51127 w 52069"/>
              <a:gd name="T7" fmla="*/ 729607 h 739140"/>
              <a:gd name="T8" fmla="*/ 52372 w 52069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54" y="8890"/>
                </a:moveTo>
                <a:lnTo>
                  <a:pt x="2509" y="8890"/>
                </a:lnTo>
                <a:lnTo>
                  <a:pt x="34" y="728980"/>
                </a:lnTo>
                <a:lnTo>
                  <a:pt x="50817" y="728980"/>
                </a:lnTo>
                <a:lnTo>
                  <a:pt x="52054" y="8890"/>
                </a:lnTo>
                <a:close/>
              </a:path>
            </a:pathLst>
          </a:custGeom>
          <a:solidFill>
            <a:srgbClr val="7C90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" name="object 137"/>
          <p:cNvSpPr>
            <a:spLocks/>
          </p:cNvSpPr>
          <p:nvPr/>
        </p:nvSpPr>
        <p:spPr bwMode="auto">
          <a:xfrm>
            <a:off x="5576888" y="-7938"/>
            <a:ext cx="52387" cy="739776"/>
          </a:xfrm>
          <a:custGeom>
            <a:avLst/>
            <a:gdLst>
              <a:gd name="T0" fmla="*/ 52372 w 52069"/>
              <a:gd name="T1" fmla="*/ 8898 h 739140"/>
              <a:gd name="T2" fmla="*/ 1262 w 52069"/>
              <a:gd name="T3" fmla="*/ 8898 h 739140"/>
              <a:gd name="T4" fmla="*/ 17 w 52069"/>
              <a:gd name="T5" fmla="*/ 729607 h 739140"/>
              <a:gd name="T6" fmla="*/ 51127 w 52069"/>
              <a:gd name="T7" fmla="*/ 729607 h 739140"/>
              <a:gd name="T8" fmla="*/ 52372 w 52069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54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50817" y="728980"/>
                </a:lnTo>
                <a:lnTo>
                  <a:pt x="52054" y="8890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" name="object 138"/>
          <p:cNvSpPr>
            <a:spLocks/>
          </p:cNvSpPr>
          <p:nvPr/>
        </p:nvSpPr>
        <p:spPr bwMode="auto">
          <a:xfrm>
            <a:off x="5627688" y="-7938"/>
            <a:ext cx="50800" cy="739776"/>
          </a:xfrm>
          <a:custGeom>
            <a:avLst/>
            <a:gdLst>
              <a:gd name="T0" fmla="*/ 50784 w 50800"/>
              <a:gd name="T1" fmla="*/ 8898 h 739140"/>
              <a:gd name="T2" fmla="*/ 1254 w 50800"/>
              <a:gd name="T3" fmla="*/ 8898 h 739140"/>
              <a:gd name="T4" fmla="*/ 17 w 50800"/>
              <a:gd name="T5" fmla="*/ 729607 h 739140"/>
              <a:gd name="T6" fmla="*/ 49547 w 50800"/>
              <a:gd name="T7" fmla="*/ 729607 h 739140"/>
              <a:gd name="T8" fmla="*/ 50784 w 50800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84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49547" y="728980"/>
                </a:lnTo>
                <a:lnTo>
                  <a:pt x="50784" y="8890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" name="object 139"/>
          <p:cNvSpPr>
            <a:spLocks/>
          </p:cNvSpPr>
          <p:nvPr/>
        </p:nvSpPr>
        <p:spPr bwMode="auto">
          <a:xfrm>
            <a:off x="5676900" y="-7938"/>
            <a:ext cx="52388" cy="739776"/>
          </a:xfrm>
          <a:custGeom>
            <a:avLst/>
            <a:gdLst>
              <a:gd name="T0" fmla="*/ 52374 w 52070"/>
              <a:gd name="T1" fmla="*/ 8898 h 739140"/>
              <a:gd name="T2" fmla="*/ 1262 w 52070"/>
              <a:gd name="T3" fmla="*/ 8898 h 739140"/>
              <a:gd name="T4" fmla="*/ 17 w 52070"/>
              <a:gd name="T5" fmla="*/ 729607 h 739140"/>
              <a:gd name="T6" fmla="*/ 51127 w 52070"/>
              <a:gd name="T7" fmla="*/ 729607 h 739140"/>
              <a:gd name="T8" fmla="*/ 52374 w 52070"/>
              <a:gd name="T9" fmla="*/ 8898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6" y="8890"/>
                </a:moveTo>
                <a:lnTo>
                  <a:pt x="1254" y="8890"/>
                </a:lnTo>
                <a:lnTo>
                  <a:pt x="17" y="728980"/>
                </a:lnTo>
                <a:lnTo>
                  <a:pt x="50817" y="728980"/>
                </a:lnTo>
                <a:lnTo>
                  <a:pt x="52056" y="8890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" name="object 140"/>
          <p:cNvSpPr>
            <a:spLocks/>
          </p:cNvSpPr>
          <p:nvPr/>
        </p:nvSpPr>
        <p:spPr bwMode="auto">
          <a:xfrm>
            <a:off x="5727700" y="-6350"/>
            <a:ext cx="50800" cy="738188"/>
          </a:xfrm>
          <a:custGeom>
            <a:avLst/>
            <a:gdLst>
              <a:gd name="T0" fmla="*/ 50786 w 50800"/>
              <a:gd name="T1" fmla="*/ 7623 h 737870"/>
              <a:gd name="T2" fmla="*/ 1256 w 50800"/>
              <a:gd name="T3" fmla="*/ 7623 h 737870"/>
              <a:gd name="T4" fmla="*/ 17 w 50800"/>
              <a:gd name="T5" fmla="*/ 728024 h 737870"/>
              <a:gd name="T6" fmla="*/ 49547 w 50800"/>
              <a:gd name="T7" fmla="*/ 728024 h 737870"/>
              <a:gd name="T8" fmla="*/ 50786 w 50800"/>
              <a:gd name="T9" fmla="*/ 7623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86" y="7620"/>
                </a:moveTo>
                <a:lnTo>
                  <a:pt x="1256" y="7620"/>
                </a:lnTo>
                <a:lnTo>
                  <a:pt x="17" y="727710"/>
                </a:lnTo>
                <a:lnTo>
                  <a:pt x="49547" y="727710"/>
                </a:lnTo>
                <a:lnTo>
                  <a:pt x="50786" y="7620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" name="object 141"/>
          <p:cNvSpPr>
            <a:spLocks/>
          </p:cNvSpPr>
          <p:nvPr/>
        </p:nvSpPr>
        <p:spPr bwMode="auto">
          <a:xfrm>
            <a:off x="5776913" y="-6350"/>
            <a:ext cx="52387" cy="738188"/>
          </a:xfrm>
          <a:custGeom>
            <a:avLst/>
            <a:gdLst>
              <a:gd name="T0" fmla="*/ 52373 w 52070"/>
              <a:gd name="T1" fmla="*/ 7623 h 737870"/>
              <a:gd name="T2" fmla="*/ 1264 w 52070"/>
              <a:gd name="T3" fmla="*/ 7623 h 737870"/>
              <a:gd name="T4" fmla="*/ 17 w 52070"/>
              <a:gd name="T5" fmla="*/ 728024 h 737870"/>
              <a:gd name="T6" fmla="*/ 51126 w 52070"/>
              <a:gd name="T7" fmla="*/ 728024 h 737870"/>
              <a:gd name="T8" fmla="*/ 52373 w 52070"/>
              <a:gd name="T9" fmla="*/ 7623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56" y="7620"/>
                </a:moveTo>
                <a:lnTo>
                  <a:pt x="1256" y="7620"/>
                </a:lnTo>
                <a:lnTo>
                  <a:pt x="17" y="727710"/>
                </a:lnTo>
                <a:lnTo>
                  <a:pt x="50817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" name="object 142"/>
          <p:cNvSpPr>
            <a:spLocks/>
          </p:cNvSpPr>
          <p:nvPr/>
        </p:nvSpPr>
        <p:spPr bwMode="auto">
          <a:xfrm>
            <a:off x="5827713" y="-6350"/>
            <a:ext cx="52387" cy="738188"/>
          </a:xfrm>
          <a:custGeom>
            <a:avLst/>
            <a:gdLst>
              <a:gd name="T0" fmla="*/ 52360 w 52070"/>
              <a:gd name="T1" fmla="*/ 7623 h 737870"/>
              <a:gd name="T2" fmla="*/ 1264 w 52070"/>
              <a:gd name="T3" fmla="*/ 7623 h 737870"/>
              <a:gd name="T4" fmla="*/ 17 w 52070"/>
              <a:gd name="T5" fmla="*/ 728024 h 737870"/>
              <a:gd name="T6" fmla="*/ 49866 w 52070"/>
              <a:gd name="T7" fmla="*/ 728024 h 737870"/>
              <a:gd name="T8" fmla="*/ 52360 w 52070"/>
              <a:gd name="T9" fmla="*/ 7623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43" y="7620"/>
                </a:moveTo>
                <a:lnTo>
                  <a:pt x="1256" y="7620"/>
                </a:lnTo>
                <a:lnTo>
                  <a:pt x="17" y="727710"/>
                </a:lnTo>
                <a:lnTo>
                  <a:pt x="49564" y="727710"/>
                </a:lnTo>
                <a:lnTo>
                  <a:pt x="52043" y="7620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" name="object 143"/>
          <p:cNvSpPr>
            <a:spLocks/>
          </p:cNvSpPr>
          <p:nvPr/>
        </p:nvSpPr>
        <p:spPr bwMode="auto">
          <a:xfrm>
            <a:off x="5876925" y="-6350"/>
            <a:ext cx="52388" cy="739775"/>
          </a:xfrm>
          <a:custGeom>
            <a:avLst/>
            <a:gdLst>
              <a:gd name="T0" fmla="*/ 52375 w 52069"/>
              <a:gd name="T1" fmla="*/ 7627 h 739139"/>
              <a:gd name="T2" fmla="*/ 2528 w 52069"/>
              <a:gd name="T3" fmla="*/ 7627 h 739139"/>
              <a:gd name="T4" fmla="*/ 34 w 52069"/>
              <a:gd name="T5" fmla="*/ 728336 h 739139"/>
              <a:gd name="T6" fmla="*/ 51130 w 52069"/>
              <a:gd name="T7" fmla="*/ 728336 h 739139"/>
              <a:gd name="T8" fmla="*/ 52375 w 52069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56" y="7620"/>
                </a:moveTo>
                <a:lnTo>
                  <a:pt x="2513" y="7620"/>
                </a:lnTo>
                <a:lnTo>
                  <a:pt x="34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" name="object 144"/>
          <p:cNvSpPr>
            <a:spLocks/>
          </p:cNvSpPr>
          <p:nvPr/>
        </p:nvSpPr>
        <p:spPr bwMode="auto">
          <a:xfrm>
            <a:off x="5927725" y="-6350"/>
            <a:ext cx="52388" cy="739775"/>
          </a:xfrm>
          <a:custGeom>
            <a:avLst/>
            <a:gdLst>
              <a:gd name="T0" fmla="*/ 52362 w 52069"/>
              <a:gd name="T1" fmla="*/ 7627 h 739139"/>
              <a:gd name="T2" fmla="*/ 1264 w 52069"/>
              <a:gd name="T3" fmla="*/ 7627 h 739139"/>
              <a:gd name="T4" fmla="*/ 19 w 52069"/>
              <a:gd name="T5" fmla="*/ 728336 h 739139"/>
              <a:gd name="T6" fmla="*/ 49873 w 52069"/>
              <a:gd name="T7" fmla="*/ 728336 h 739139"/>
              <a:gd name="T8" fmla="*/ 52362 w 52069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43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49569" y="727710"/>
                </a:lnTo>
                <a:lnTo>
                  <a:pt x="52043" y="7620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" name="object 145"/>
          <p:cNvSpPr>
            <a:spLocks/>
          </p:cNvSpPr>
          <p:nvPr/>
        </p:nvSpPr>
        <p:spPr bwMode="auto">
          <a:xfrm>
            <a:off x="5978525" y="-6350"/>
            <a:ext cx="50800" cy="739775"/>
          </a:xfrm>
          <a:custGeom>
            <a:avLst/>
            <a:gdLst>
              <a:gd name="T0" fmla="*/ 50786 w 52070"/>
              <a:gd name="T1" fmla="*/ 7627 h 739139"/>
              <a:gd name="T2" fmla="*/ 2452 w 52070"/>
              <a:gd name="T3" fmla="*/ 7627 h 739139"/>
              <a:gd name="T4" fmla="*/ 38 w 52070"/>
              <a:gd name="T5" fmla="*/ 728336 h 739139"/>
              <a:gd name="T6" fmla="*/ 49580 w 52070"/>
              <a:gd name="T7" fmla="*/ 728336 h 739139"/>
              <a:gd name="T8" fmla="*/ 50786 w 5207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6" y="7620"/>
                </a:moveTo>
                <a:lnTo>
                  <a:pt x="2513" y="7620"/>
                </a:lnTo>
                <a:lnTo>
                  <a:pt x="39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3" name="object 146"/>
          <p:cNvSpPr>
            <a:spLocks/>
          </p:cNvSpPr>
          <p:nvPr/>
        </p:nvSpPr>
        <p:spPr bwMode="auto">
          <a:xfrm>
            <a:off x="6029325" y="-6350"/>
            <a:ext cx="50800" cy="739775"/>
          </a:xfrm>
          <a:custGeom>
            <a:avLst/>
            <a:gdLst>
              <a:gd name="T0" fmla="*/ 50786 w 52070"/>
              <a:gd name="T1" fmla="*/ 7627 h 739139"/>
              <a:gd name="T2" fmla="*/ 1225 w 52070"/>
              <a:gd name="T3" fmla="*/ 7627 h 739139"/>
              <a:gd name="T4" fmla="*/ 19 w 52070"/>
              <a:gd name="T5" fmla="*/ 728336 h 739139"/>
              <a:gd name="T6" fmla="*/ 49580 w 52070"/>
              <a:gd name="T7" fmla="*/ 728336 h 739139"/>
              <a:gd name="T8" fmla="*/ 50786 w 5207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4" name="object 147"/>
          <p:cNvSpPr>
            <a:spLocks/>
          </p:cNvSpPr>
          <p:nvPr/>
        </p:nvSpPr>
        <p:spPr bwMode="auto">
          <a:xfrm>
            <a:off x="6080125" y="-6350"/>
            <a:ext cx="50800" cy="739775"/>
          </a:xfrm>
          <a:custGeom>
            <a:avLst/>
            <a:gdLst>
              <a:gd name="T0" fmla="*/ 50786 w 50800"/>
              <a:gd name="T1" fmla="*/ 7627 h 739139"/>
              <a:gd name="T2" fmla="*/ 1256 w 50800"/>
              <a:gd name="T3" fmla="*/ 7627 h 739139"/>
              <a:gd name="T4" fmla="*/ 19 w 50800"/>
              <a:gd name="T5" fmla="*/ 728336 h 739139"/>
              <a:gd name="T6" fmla="*/ 49549 w 50800"/>
              <a:gd name="T7" fmla="*/ 728336 h 739139"/>
              <a:gd name="T8" fmla="*/ 50786 w 5080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49549" y="727710"/>
                </a:lnTo>
                <a:lnTo>
                  <a:pt x="50786" y="7620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5" name="object 148"/>
          <p:cNvSpPr>
            <a:spLocks/>
          </p:cNvSpPr>
          <p:nvPr/>
        </p:nvSpPr>
        <p:spPr bwMode="auto">
          <a:xfrm>
            <a:off x="6129338" y="-6350"/>
            <a:ext cx="52387" cy="739775"/>
          </a:xfrm>
          <a:custGeom>
            <a:avLst/>
            <a:gdLst>
              <a:gd name="T0" fmla="*/ 52374 w 52069"/>
              <a:gd name="T1" fmla="*/ 7627 h 739139"/>
              <a:gd name="T2" fmla="*/ 1264 w 52069"/>
              <a:gd name="T3" fmla="*/ 7627 h 739139"/>
              <a:gd name="T4" fmla="*/ 19 w 52069"/>
              <a:gd name="T5" fmla="*/ 728336 h 739139"/>
              <a:gd name="T6" fmla="*/ 51129 w 52069"/>
              <a:gd name="T7" fmla="*/ 728336 h 739139"/>
              <a:gd name="T8" fmla="*/ 52374 w 52069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5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6" name="object 149"/>
          <p:cNvSpPr>
            <a:spLocks/>
          </p:cNvSpPr>
          <p:nvPr/>
        </p:nvSpPr>
        <p:spPr bwMode="auto">
          <a:xfrm>
            <a:off x="6180138" y="-6350"/>
            <a:ext cx="50800" cy="739775"/>
          </a:xfrm>
          <a:custGeom>
            <a:avLst/>
            <a:gdLst>
              <a:gd name="T0" fmla="*/ 50786 w 50800"/>
              <a:gd name="T1" fmla="*/ 7627 h 739139"/>
              <a:gd name="T2" fmla="*/ 1256 w 50800"/>
              <a:gd name="T3" fmla="*/ 7627 h 739139"/>
              <a:gd name="T4" fmla="*/ 19 w 50800"/>
              <a:gd name="T5" fmla="*/ 728336 h 739139"/>
              <a:gd name="T6" fmla="*/ 49549 w 50800"/>
              <a:gd name="T7" fmla="*/ 728336 h 739139"/>
              <a:gd name="T8" fmla="*/ 50786 w 5080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49549" y="727710"/>
                </a:lnTo>
                <a:lnTo>
                  <a:pt x="50786" y="7620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7" name="object 150"/>
          <p:cNvSpPr>
            <a:spLocks/>
          </p:cNvSpPr>
          <p:nvPr/>
        </p:nvSpPr>
        <p:spPr bwMode="auto">
          <a:xfrm>
            <a:off x="6229350" y="-6350"/>
            <a:ext cx="52388" cy="739775"/>
          </a:xfrm>
          <a:custGeom>
            <a:avLst/>
            <a:gdLst>
              <a:gd name="T0" fmla="*/ 52374 w 52070"/>
              <a:gd name="T1" fmla="*/ 7627 h 739139"/>
              <a:gd name="T2" fmla="*/ 1264 w 52070"/>
              <a:gd name="T3" fmla="*/ 7627 h 739139"/>
              <a:gd name="T4" fmla="*/ 19 w 52070"/>
              <a:gd name="T5" fmla="*/ 728336 h 739139"/>
              <a:gd name="T6" fmla="*/ 51129 w 52070"/>
              <a:gd name="T7" fmla="*/ 728336 h 739139"/>
              <a:gd name="T8" fmla="*/ 52374 w 5207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8" name="object 151"/>
          <p:cNvSpPr>
            <a:spLocks/>
          </p:cNvSpPr>
          <p:nvPr/>
        </p:nvSpPr>
        <p:spPr bwMode="auto">
          <a:xfrm>
            <a:off x="6280150" y="-6350"/>
            <a:ext cx="52388" cy="739775"/>
          </a:xfrm>
          <a:custGeom>
            <a:avLst/>
            <a:gdLst>
              <a:gd name="T0" fmla="*/ 52361 w 52070"/>
              <a:gd name="T1" fmla="*/ 7627 h 739139"/>
              <a:gd name="T2" fmla="*/ 1264 w 52070"/>
              <a:gd name="T3" fmla="*/ 7627 h 739139"/>
              <a:gd name="T4" fmla="*/ 19 w 52070"/>
              <a:gd name="T5" fmla="*/ 728336 h 739139"/>
              <a:gd name="T6" fmla="*/ 49872 w 52070"/>
              <a:gd name="T7" fmla="*/ 728336 h 739139"/>
              <a:gd name="T8" fmla="*/ 52361 w 5207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43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49569" y="727710"/>
                </a:lnTo>
                <a:lnTo>
                  <a:pt x="52043" y="7620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9" name="object 152"/>
          <p:cNvSpPr>
            <a:spLocks/>
          </p:cNvSpPr>
          <p:nvPr/>
        </p:nvSpPr>
        <p:spPr bwMode="auto">
          <a:xfrm>
            <a:off x="6329363" y="-6350"/>
            <a:ext cx="52387" cy="739775"/>
          </a:xfrm>
          <a:custGeom>
            <a:avLst/>
            <a:gdLst>
              <a:gd name="T0" fmla="*/ 52373 w 52070"/>
              <a:gd name="T1" fmla="*/ 7627 h 739139"/>
              <a:gd name="T2" fmla="*/ 2528 w 52070"/>
              <a:gd name="T3" fmla="*/ 7627 h 739139"/>
              <a:gd name="T4" fmla="*/ 39 w 52070"/>
              <a:gd name="T5" fmla="*/ 728336 h 739139"/>
              <a:gd name="T6" fmla="*/ 51128 w 52070"/>
              <a:gd name="T7" fmla="*/ 728336 h 739139"/>
              <a:gd name="T8" fmla="*/ 52373 w 5207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6" y="7620"/>
                </a:moveTo>
                <a:lnTo>
                  <a:pt x="2513" y="7620"/>
                </a:lnTo>
                <a:lnTo>
                  <a:pt x="39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0" name="object 153"/>
          <p:cNvSpPr>
            <a:spLocks/>
          </p:cNvSpPr>
          <p:nvPr/>
        </p:nvSpPr>
        <p:spPr bwMode="auto">
          <a:xfrm>
            <a:off x="6380163" y="-6350"/>
            <a:ext cx="52387" cy="739775"/>
          </a:xfrm>
          <a:custGeom>
            <a:avLst/>
            <a:gdLst>
              <a:gd name="T0" fmla="*/ 52373 w 52070"/>
              <a:gd name="T1" fmla="*/ 7627 h 739139"/>
              <a:gd name="T2" fmla="*/ 1264 w 52070"/>
              <a:gd name="T3" fmla="*/ 7627 h 739139"/>
              <a:gd name="T4" fmla="*/ 19 w 52070"/>
              <a:gd name="T5" fmla="*/ 728336 h 739139"/>
              <a:gd name="T6" fmla="*/ 51128 w 52070"/>
              <a:gd name="T7" fmla="*/ 728336 h 739139"/>
              <a:gd name="T8" fmla="*/ 52373 w 5207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50819" y="727710"/>
                </a:lnTo>
                <a:lnTo>
                  <a:pt x="52056" y="7620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1" name="object 154"/>
          <p:cNvSpPr>
            <a:spLocks/>
          </p:cNvSpPr>
          <p:nvPr/>
        </p:nvSpPr>
        <p:spPr bwMode="auto">
          <a:xfrm>
            <a:off x="6430963" y="-6350"/>
            <a:ext cx="50800" cy="739775"/>
          </a:xfrm>
          <a:custGeom>
            <a:avLst/>
            <a:gdLst>
              <a:gd name="T0" fmla="*/ 50786 w 50800"/>
              <a:gd name="T1" fmla="*/ 7627 h 739139"/>
              <a:gd name="T2" fmla="*/ 1256 w 50800"/>
              <a:gd name="T3" fmla="*/ 7627 h 739139"/>
              <a:gd name="T4" fmla="*/ 19 w 50800"/>
              <a:gd name="T5" fmla="*/ 728336 h 739139"/>
              <a:gd name="T6" fmla="*/ 49549 w 50800"/>
              <a:gd name="T7" fmla="*/ 728336 h 739139"/>
              <a:gd name="T8" fmla="*/ 50786 w 50800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6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49549" y="727710"/>
                </a:lnTo>
                <a:lnTo>
                  <a:pt x="50786" y="762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2" name="object 155"/>
          <p:cNvSpPr>
            <a:spLocks/>
          </p:cNvSpPr>
          <p:nvPr/>
        </p:nvSpPr>
        <p:spPr bwMode="auto">
          <a:xfrm>
            <a:off x="6480175" y="-6350"/>
            <a:ext cx="52388" cy="739775"/>
          </a:xfrm>
          <a:custGeom>
            <a:avLst/>
            <a:gdLst>
              <a:gd name="T0" fmla="*/ 52378 w 52069"/>
              <a:gd name="T1" fmla="*/ 7627 h 739139"/>
              <a:gd name="T2" fmla="*/ 1264 w 52069"/>
              <a:gd name="T3" fmla="*/ 7627 h 739139"/>
              <a:gd name="T4" fmla="*/ 19 w 52069"/>
              <a:gd name="T5" fmla="*/ 728336 h 739139"/>
              <a:gd name="T6" fmla="*/ 51130 w 52069"/>
              <a:gd name="T7" fmla="*/ 728336 h 739139"/>
              <a:gd name="T8" fmla="*/ 52378 w 52069"/>
              <a:gd name="T9" fmla="*/ 7627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59" y="7620"/>
                </a:moveTo>
                <a:lnTo>
                  <a:pt x="1256" y="7620"/>
                </a:lnTo>
                <a:lnTo>
                  <a:pt x="19" y="727710"/>
                </a:lnTo>
                <a:lnTo>
                  <a:pt x="50819" y="727710"/>
                </a:lnTo>
                <a:lnTo>
                  <a:pt x="52059" y="762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3" name="object 156"/>
          <p:cNvSpPr>
            <a:spLocks/>
          </p:cNvSpPr>
          <p:nvPr/>
        </p:nvSpPr>
        <p:spPr bwMode="auto">
          <a:xfrm>
            <a:off x="6530975" y="-4763"/>
            <a:ext cx="50800" cy="738188"/>
          </a:xfrm>
          <a:custGeom>
            <a:avLst/>
            <a:gdLst>
              <a:gd name="T0" fmla="*/ 50789 w 50800"/>
              <a:gd name="T1" fmla="*/ 6353 h 737869"/>
              <a:gd name="T2" fmla="*/ 1259 w 50800"/>
              <a:gd name="T3" fmla="*/ 6353 h 737869"/>
              <a:gd name="T4" fmla="*/ 19 w 50800"/>
              <a:gd name="T5" fmla="*/ 726753 h 737869"/>
              <a:gd name="T6" fmla="*/ 49549 w 50800"/>
              <a:gd name="T7" fmla="*/ 726753 h 737869"/>
              <a:gd name="T8" fmla="*/ 50789 w 50800"/>
              <a:gd name="T9" fmla="*/ 6353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69"/>
              <a:gd name="T17" fmla="*/ 50800 w 5080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69">
                <a:moveTo>
                  <a:pt x="50789" y="6350"/>
                </a:moveTo>
                <a:lnTo>
                  <a:pt x="1259" y="6350"/>
                </a:lnTo>
                <a:lnTo>
                  <a:pt x="19" y="726439"/>
                </a:lnTo>
                <a:lnTo>
                  <a:pt x="49549" y="726439"/>
                </a:lnTo>
                <a:lnTo>
                  <a:pt x="50789" y="635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4" name="object 157"/>
          <p:cNvSpPr>
            <a:spLocks/>
          </p:cNvSpPr>
          <p:nvPr/>
        </p:nvSpPr>
        <p:spPr bwMode="auto">
          <a:xfrm>
            <a:off x="6581775" y="-4763"/>
            <a:ext cx="50800" cy="738188"/>
          </a:xfrm>
          <a:custGeom>
            <a:avLst/>
            <a:gdLst>
              <a:gd name="T0" fmla="*/ 50790 w 52069"/>
              <a:gd name="T1" fmla="*/ 6353 h 737869"/>
              <a:gd name="T2" fmla="*/ 1228 w 52069"/>
              <a:gd name="T3" fmla="*/ 6353 h 737869"/>
              <a:gd name="T4" fmla="*/ 19 w 52069"/>
              <a:gd name="T5" fmla="*/ 726753 h 737869"/>
              <a:gd name="T6" fmla="*/ 49580 w 52069"/>
              <a:gd name="T7" fmla="*/ 726753 h 737869"/>
              <a:gd name="T8" fmla="*/ 50790 w 52069"/>
              <a:gd name="T9" fmla="*/ 6353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59" y="6350"/>
                </a:moveTo>
                <a:lnTo>
                  <a:pt x="1259" y="6350"/>
                </a:lnTo>
                <a:lnTo>
                  <a:pt x="19" y="726439"/>
                </a:lnTo>
                <a:lnTo>
                  <a:pt x="50819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5" name="object 158"/>
          <p:cNvSpPr>
            <a:spLocks/>
          </p:cNvSpPr>
          <p:nvPr/>
        </p:nvSpPr>
        <p:spPr bwMode="auto">
          <a:xfrm>
            <a:off x="6632575" y="-4763"/>
            <a:ext cx="50800" cy="738188"/>
          </a:xfrm>
          <a:custGeom>
            <a:avLst/>
            <a:gdLst>
              <a:gd name="T0" fmla="*/ 50790 w 52069"/>
              <a:gd name="T1" fmla="*/ 6353 h 737869"/>
              <a:gd name="T2" fmla="*/ 1228 w 52069"/>
              <a:gd name="T3" fmla="*/ 6353 h 737869"/>
              <a:gd name="T4" fmla="*/ 19 w 52069"/>
              <a:gd name="T5" fmla="*/ 726753 h 737869"/>
              <a:gd name="T6" fmla="*/ 49580 w 52069"/>
              <a:gd name="T7" fmla="*/ 726753 h 737869"/>
              <a:gd name="T8" fmla="*/ 50790 w 52069"/>
              <a:gd name="T9" fmla="*/ 6353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59" y="6350"/>
                </a:moveTo>
                <a:lnTo>
                  <a:pt x="1259" y="6350"/>
                </a:lnTo>
                <a:lnTo>
                  <a:pt x="19" y="726439"/>
                </a:lnTo>
                <a:lnTo>
                  <a:pt x="50819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6" name="object 159"/>
          <p:cNvSpPr>
            <a:spLocks/>
          </p:cNvSpPr>
          <p:nvPr/>
        </p:nvSpPr>
        <p:spPr bwMode="auto">
          <a:xfrm>
            <a:off x="6683375" y="-4763"/>
            <a:ext cx="50800" cy="738188"/>
          </a:xfrm>
          <a:custGeom>
            <a:avLst/>
            <a:gdLst>
              <a:gd name="T0" fmla="*/ 50789 w 50800"/>
              <a:gd name="T1" fmla="*/ 6353 h 737869"/>
              <a:gd name="T2" fmla="*/ 1259 w 50800"/>
              <a:gd name="T3" fmla="*/ 6353 h 737869"/>
              <a:gd name="T4" fmla="*/ 19 w 50800"/>
              <a:gd name="T5" fmla="*/ 726753 h 737869"/>
              <a:gd name="T6" fmla="*/ 49549 w 50800"/>
              <a:gd name="T7" fmla="*/ 726753 h 737869"/>
              <a:gd name="T8" fmla="*/ 50789 w 50800"/>
              <a:gd name="T9" fmla="*/ 6353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69"/>
              <a:gd name="T17" fmla="*/ 50800 w 5080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69">
                <a:moveTo>
                  <a:pt x="50789" y="6350"/>
                </a:moveTo>
                <a:lnTo>
                  <a:pt x="1259" y="6350"/>
                </a:lnTo>
                <a:lnTo>
                  <a:pt x="19" y="726439"/>
                </a:lnTo>
                <a:lnTo>
                  <a:pt x="49549" y="726439"/>
                </a:lnTo>
                <a:lnTo>
                  <a:pt x="50789" y="635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7" name="object 160"/>
          <p:cNvSpPr>
            <a:spLocks/>
          </p:cNvSpPr>
          <p:nvPr/>
        </p:nvSpPr>
        <p:spPr bwMode="auto">
          <a:xfrm>
            <a:off x="6732588" y="-4763"/>
            <a:ext cx="52387" cy="738188"/>
          </a:xfrm>
          <a:custGeom>
            <a:avLst/>
            <a:gdLst>
              <a:gd name="T0" fmla="*/ 52376 w 52070"/>
              <a:gd name="T1" fmla="*/ 6342 h 739139"/>
              <a:gd name="T2" fmla="*/ 1267 w 52070"/>
              <a:gd name="T3" fmla="*/ 6342 h 739139"/>
              <a:gd name="T4" fmla="*/ 19 w 52070"/>
              <a:gd name="T5" fmla="*/ 725504 h 739139"/>
              <a:gd name="T6" fmla="*/ 51130 w 52070"/>
              <a:gd name="T7" fmla="*/ 725504 h 739139"/>
              <a:gd name="T8" fmla="*/ 52376 w 5207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9" y="6350"/>
                </a:moveTo>
                <a:lnTo>
                  <a:pt x="1259" y="6350"/>
                </a:lnTo>
                <a:lnTo>
                  <a:pt x="19" y="726439"/>
                </a:lnTo>
                <a:lnTo>
                  <a:pt x="50821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8" name="object 161"/>
          <p:cNvSpPr>
            <a:spLocks/>
          </p:cNvSpPr>
          <p:nvPr/>
        </p:nvSpPr>
        <p:spPr bwMode="auto">
          <a:xfrm>
            <a:off x="6783388" y="-4763"/>
            <a:ext cx="50800" cy="738188"/>
          </a:xfrm>
          <a:custGeom>
            <a:avLst/>
            <a:gdLst>
              <a:gd name="T0" fmla="*/ 50789 w 50800"/>
              <a:gd name="T1" fmla="*/ 6342 h 739139"/>
              <a:gd name="T2" fmla="*/ 1259 w 50800"/>
              <a:gd name="T3" fmla="*/ 6342 h 739139"/>
              <a:gd name="T4" fmla="*/ 21 w 50800"/>
              <a:gd name="T5" fmla="*/ 725504 h 739139"/>
              <a:gd name="T6" fmla="*/ 49551 w 50800"/>
              <a:gd name="T7" fmla="*/ 725504 h 739139"/>
              <a:gd name="T8" fmla="*/ 50789 w 5080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49551" y="726439"/>
                </a:lnTo>
                <a:lnTo>
                  <a:pt x="50789" y="635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09" name="object 162"/>
          <p:cNvSpPr>
            <a:spLocks/>
          </p:cNvSpPr>
          <p:nvPr/>
        </p:nvSpPr>
        <p:spPr bwMode="auto">
          <a:xfrm>
            <a:off x="6832600" y="-4763"/>
            <a:ext cx="52388" cy="738188"/>
          </a:xfrm>
          <a:custGeom>
            <a:avLst/>
            <a:gdLst>
              <a:gd name="T0" fmla="*/ 52377 w 52070"/>
              <a:gd name="T1" fmla="*/ 6342 h 739139"/>
              <a:gd name="T2" fmla="*/ 1267 w 52070"/>
              <a:gd name="T3" fmla="*/ 6342 h 739139"/>
              <a:gd name="T4" fmla="*/ 21 w 52070"/>
              <a:gd name="T5" fmla="*/ 725504 h 739139"/>
              <a:gd name="T6" fmla="*/ 51131 w 52070"/>
              <a:gd name="T7" fmla="*/ 725504 h 739139"/>
              <a:gd name="T8" fmla="*/ 52377 w 5207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50821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0" name="object 163"/>
          <p:cNvSpPr>
            <a:spLocks/>
          </p:cNvSpPr>
          <p:nvPr/>
        </p:nvSpPr>
        <p:spPr bwMode="auto">
          <a:xfrm>
            <a:off x="6883400" y="-4763"/>
            <a:ext cx="52388" cy="738188"/>
          </a:xfrm>
          <a:custGeom>
            <a:avLst/>
            <a:gdLst>
              <a:gd name="T0" fmla="*/ 52377 w 52070"/>
              <a:gd name="T1" fmla="*/ 6342 h 739139"/>
              <a:gd name="T2" fmla="*/ 1267 w 52070"/>
              <a:gd name="T3" fmla="*/ 6342 h 739139"/>
              <a:gd name="T4" fmla="*/ 21 w 52070"/>
              <a:gd name="T5" fmla="*/ 725504 h 739139"/>
              <a:gd name="T6" fmla="*/ 51131 w 52070"/>
              <a:gd name="T7" fmla="*/ 725504 h 739139"/>
              <a:gd name="T8" fmla="*/ 52377 w 5207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50821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1" name="object 164"/>
          <p:cNvSpPr>
            <a:spLocks/>
          </p:cNvSpPr>
          <p:nvPr/>
        </p:nvSpPr>
        <p:spPr bwMode="auto">
          <a:xfrm>
            <a:off x="6934200" y="-4763"/>
            <a:ext cx="50800" cy="738188"/>
          </a:xfrm>
          <a:custGeom>
            <a:avLst/>
            <a:gdLst>
              <a:gd name="T0" fmla="*/ 50789 w 50800"/>
              <a:gd name="T1" fmla="*/ 6342 h 739139"/>
              <a:gd name="T2" fmla="*/ 1259 w 50800"/>
              <a:gd name="T3" fmla="*/ 6342 h 739139"/>
              <a:gd name="T4" fmla="*/ 21 w 50800"/>
              <a:gd name="T5" fmla="*/ 725504 h 739139"/>
              <a:gd name="T6" fmla="*/ 49551 w 50800"/>
              <a:gd name="T7" fmla="*/ 725504 h 739139"/>
              <a:gd name="T8" fmla="*/ 50789 w 5080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49551" y="726439"/>
                </a:lnTo>
                <a:lnTo>
                  <a:pt x="50789" y="635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2" name="object 165"/>
          <p:cNvSpPr>
            <a:spLocks/>
          </p:cNvSpPr>
          <p:nvPr/>
        </p:nvSpPr>
        <p:spPr bwMode="auto">
          <a:xfrm>
            <a:off x="6983413" y="-4763"/>
            <a:ext cx="52387" cy="738188"/>
          </a:xfrm>
          <a:custGeom>
            <a:avLst/>
            <a:gdLst>
              <a:gd name="T0" fmla="*/ 52376 w 52070"/>
              <a:gd name="T1" fmla="*/ 6342 h 739139"/>
              <a:gd name="T2" fmla="*/ 1267 w 52070"/>
              <a:gd name="T3" fmla="*/ 6342 h 739139"/>
              <a:gd name="T4" fmla="*/ 21 w 52070"/>
              <a:gd name="T5" fmla="*/ 725504 h 739139"/>
              <a:gd name="T6" fmla="*/ 51130 w 52070"/>
              <a:gd name="T7" fmla="*/ 725504 h 739139"/>
              <a:gd name="T8" fmla="*/ 52376 w 5207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50821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3" name="object 166"/>
          <p:cNvSpPr>
            <a:spLocks/>
          </p:cNvSpPr>
          <p:nvPr/>
        </p:nvSpPr>
        <p:spPr bwMode="auto">
          <a:xfrm>
            <a:off x="7034213" y="-4763"/>
            <a:ext cx="50800" cy="738188"/>
          </a:xfrm>
          <a:custGeom>
            <a:avLst/>
            <a:gdLst>
              <a:gd name="T0" fmla="*/ 50789 w 50800"/>
              <a:gd name="T1" fmla="*/ 6342 h 739139"/>
              <a:gd name="T2" fmla="*/ 1259 w 50800"/>
              <a:gd name="T3" fmla="*/ 6342 h 739139"/>
              <a:gd name="T4" fmla="*/ 21 w 50800"/>
              <a:gd name="T5" fmla="*/ 725504 h 739139"/>
              <a:gd name="T6" fmla="*/ 49551 w 50800"/>
              <a:gd name="T7" fmla="*/ 725504 h 739139"/>
              <a:gd name="T8" fmla="*/ 50789 w 5080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8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49551" y="726439"/>
                </a:lnTo>
                <a:lnTo>
                  <a:pt x="50789" y="635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4" name="object 167"/>
          <p:cNvSpPr>
            <a:spLocks/>
          </p:cNvSpPr>
          <p:nvPr/>
        </p:nvSpPr>
        <p:spPr bwMode="auto">
          <a:xfrm>
            <a:off x="7083425" y="-4763"/>
            <a:ext cx="52388" cy="738188"/>
          </a:xfrm>
          <a:custGeom>
            <a:avLst/>
            <a:gdLst>
              <a:gd name="T0" fmla="*/ 52377 w 52070"/>
              <a:gd name="T1" fmla="*/ 6342 h 739139"/>
              <a:gd name="T2" fmla="*/ 1267 w 52070"/>
              <a:gd name="T3" fmla="*/ 6342 h 739139"/>
              <a:gd name="T4" fmla="*/ 21 w 52070"/>
              <a:gd name="T5" fmla="*/ 725504 h 739139"/>
              <a:gd name="T6" fmla="*/ 51131 w 52070"/>
              <a:gd name="T7" fmla="*/ 725504 h 739139"/>
              <a:gd name="T8" fmla="*/ 52377 w 5207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9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50821" y="726439"/>
                </a:lnTo>
                <a:lnTo>
                  <a:pt x="52059" y="635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5" name="object 168"/>
          <p:cNvSpPr>
            <a:spLocks/>
          </p:cNvSpPr>
          <p:nvPr/>
        </p:nvSpPr>
        <p:spPr bwMode="auto">
          <a:xfrm>
            <a:off x="7134225" y="-4763"/>
            <a:ext cx="52388" cy="738188"/>
          </a:xfrm>
          <a:custGeom>
            <a:avLst/>
            <a:gdLst>
              <a:gd name="T0" fmla="*/ 52370 w 52070"/>
              <a:gd name="T1" fmla="*/ 6342 h 739139"/>
              <a:gd name="T2" fmla="*/ 1267 w 52070"/>
              <a:gd name="T3" fmla="*/ 6342 h 739139"/>
              <a:gd name="T4" fmla="*/ 21 w 52070"/>
              <a:gd name="T5" fmla="*/ 725504 h 739139"/>
              <a:gd name="T6" fmla="*/ 49876 w 52070"/>
              <a:gd name="T7" fmla="*/ 725504 h 739139"/>
              <a:gd name="T8" fmla="*/ 52370 w 52070"/>
              <a:gd name="T9" fmla="*/ 634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2" y="6350"/>
                </a:moveTo>
                <a:lnTo>
                  <a:pt x="1259" y="6350"/>
                </a:lnTo>
                <a:lnTo>
                  <a:pt x="21" y="726439"/>
                </a:lnTo>
                <a:lnTo>
                  <a:pt x="49573" y="726439"/>
                </a:lnTo>
                <a:lnTo>
                  <a:pt x="52052" y="635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6" name="object 169"/>
          <p:cNvSpPr>
            <a:spLocks/>
          </p:cNvSpPr>
          <p:nvPr/>
        </p:nvSpPr>
        <p:spPr bwMode="auto">
          <a:xfrm>
            <a:off x="7185025" y="-3175"/>
            <a:ext cx="50800" cy="736600"/>
          </a:xfrm>
          <a:custGeom>
            <a:avLst/>
            <a:gdLst>
              <a:gd name="T0" fmla="*/ 50792 w 52069"/>
              <a:gd name="T1" fmla="*/ 5070 h 737869"/>
              <a:gd name="T2" fmla="*/ 2461 w 52069"/>
              <a:gd name="T3" fmla="*/ 5070 h 737869"/>
              <a:gd name="T4" fmla="*/ 42 w 52069"/>
              <a:gd name="T5" fmla="*/ 723922 h 737869"/>
              <a:gd name="T6" fmla="*/ 49582 w 52069"/>
              <a:gd name="T7" fmla="*/ 723922 h 737869"/>
              <a:gd name="T8" fmla="*/ 50792 w 52069"/>
              <a:gd name="T9" fmla="*/ 5070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61" y="5079"/>
                </a:moveTo>
                <a:lnTo>
                  <a:pt x="2522" y="5079"/>
                </a:lnTo>
                <a:lnTo>
                  <a:pt x="43" y="725169"/>
                </a:lnTo>
                <a:lnTo>
                  <a:pt x="50821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7" name="object 170"/>
          <p:cNvSpPr>
            <a:spLocks/>
          </p:cNvSpPr>
          <p:nvPr/>
        </p:nvSpPr>
        <p:spPr bwMode="auto">
          <a:xfrm>
            <a:off x="7235825" y="-3175"/>
            <a:ext cx="50800" cy="736600"/>
          </a:xfrm>
          <a:custGeom>
            <a:avLst/>
            <a:gdLst>
              <a:gd name="T0" fmla="*/ 50783 w 52069"/>
              <a:gd name="T1" fmla="*/ 5070 h 737869"/>
              <a:gd name="T2" fmla="*/ 1230 w 52069"/>
              <a:gd name="T3" fmla="*/ 5070 h 737869"/>
              <a:gd name="T4" fmla="*/ 20 w 52069"/>
              <a:gd name="T5" fmla="*/ 723922 h 737869"/>
              <a:gd name="T6" fmla="*/ 48365 w 52069"/>
              <a:gd name="T7" fmla="*/ 723922 h 737869"/>
              <a:gd name="T8" fmla="*/ 50783 w 52069"/>
              <a:gd name="T9" fmla="*/ 5070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7869"/>
              <a:gd name="T17" fmla="*/ 52069 w 52069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7869">
                <a:moveTo>
                  <a:pt x="52052" y="5079"/>
                </a:moveTo>
                <a:lnTo>
                  <a:pt x="1261" y="5079"/>
                </a:lnTo>
                <a:lnTo>
                  <a:pt x="21" y="725169"/>
                </a:lnTo>
                <a:lnTo>
                  <a:pt x="49573" y="725169"/>
                </a:lnTo>
                <a:lnTo>
                  <a:pt x="52052" y="5079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8" name="object 171"/>
          <p:cNvSpPr>
            <a:spLocks/>
          </p:cNvSpPr>
          <p:nvPr/>
        </p:nvSpPr>
        <p:spPr bwMode="auto">
          <a:xfrm>
            <a:off x="7285038" y="-3175"/>
            <a:ext cx="52387" cy="736600"/>
          </a:xfrm>
          <a:custGeom>
            <a:avLst/>
            <a:gdLst>
              <a:gd name="T0" fmla="*/ 52378 w 52070"/>
              <a:gd name="T1" fmla="*/ 5070 h 737869"/>
              <a:gd name="T2" fmla="*/ 2537 w 52070"/>
              <a:gd name="T3" fmla="*/ 5070 h 737869"/>
              <a:gd name="T4" fmla="*/ 43 w 52070"/>
              <a:gd name="T5" fmla="*/ 723922 h 737869"/>
              <a:gd name="T6" fmla="*/ 51130 w 52070"/>
              <a:gd name="T7" fmla="*/ 723922 h 737869"/>
              <a:gd name="T8" fmla="*/ 52378 w 52070"/>
              <a:gd name="T9" fmla="*/ 5070 h 737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69"/>
              <a:gd name="T17" fmla="*/ 52070 w 52070"/>
              <a:gd name="T18" fmla="*/ 737869 h 737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69">
                <a:moveTo>
                  <a:pt x="52061" y="5079"/>
                </a:moveTo>
                <a:lnTo>
                  <a:pt x="2522" y="5079"/>
                </a:lnTo>
                <a:lnTo>
                  <a:pt x="43" y="725169"/>
                </a:lnTo>
                <a:lnTo>
                  <a:pt x="50821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19" name="object 172"/>
          <p:cNvSpPr>
            <a:spLocks/>
          </p:cNvSpPr>
          <p:nvPr/>
        </p:nvSpPr>
        <p:spPr bwMode="auto">
          <a:xfrm>
            <a:off x="7335838" y="-3175"/>
            <a:ext cx="52387" cy="738188"/>
          </a:xfrm>
          <a:custGeom>
            <a:avLst/>
            <a:gdLst>
              <a:gd name="T0" fmla="*/ 52378 w 52070"/>
              <a:gd name="T1" fmla="*/ 5072 h 739139"/>
              <a:gd name="T2" fmla="*/ 1269 w 52070"/>
              <a:gd name="T3" fmla="*/ 5072 h 739139"/>
              <a:gd name="T4" fmla="*/ 21 w 52070"/>
              <a:gd name="T5" fmla="*/ 724236 h 739139"/>
              <a:gd name="T6" fmla="*/ 51133 w 52070"/>
              <a:gd name="T7" fmla="*/ 724236 h 739139"/>
              <a:gd name="T8" fmla="*/ 52378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61" y="5079"/>
                </a:moveTo>
                <a:lnTo>
                  <a:pt x="1261" y="5079"/>
                </a:lnTo>
                <a:lnTo>
                  <a:pt x="21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0" name="object 173"/>
          <p:cNvSpPr>
            <a:spLocks/>
          </p:cNvSpPr>
          <p:nvPr/>
        </p:nvSpPr>
        <p:spPr bwMode="auto">
          <a:xfrm>
            <a:off x="7386638" y="-3175"/>
            <a:ext cx="50800" cy="738188"/>
          </a:xfrm>
          <a:custGeom>
            <a:avLst/>
            <a:gdLst>
              <a:gd name="T0" fmla="*/ 50791 w 50800"/>
              <a:gd name="T1" fmla="*/ 5072 h 739139"/>
              <a:gd name="T2" fmla="*/ 1261 w 50800"/>
              <a:gd name="T3" fmla="*/ 5072 h 739139"/>
              <a:gd name="T4" fmla="*/ 24 w 50800"/>
              <a:gd name="T5" fmla="*/ 724236 h 739139"/>
              <a:gd name="T6" fmla="*/ 49554 w 50800"/>
              <a:gd name="T7" fmla="*/ 724236 h 739139"/>
              <a:gd name="T8" fmla="*/ 50791 w 5080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9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49554" y="725169"/>
                </a:lnTo>
                <a:lnTo>
                  <a:pt x="50791" y="5079"/>
                </a:lnTo>
                <a:close/>
              </a:path>
            </a:pathLst>
          </a:custGeom>
          <a:solidFill>
            <a:srgbClr val="A1B4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1" name="object 174"/>
          <p:cNvSpPr>
            <a:spLocks/>
          </p:cNvSpPr>
          <p:nvPr/>
        </p:nvSpPr>
        <p:spPr bwMode="auto">
          <a:xfrm>
            <a:off x="7435850" y="-3175"/>
            <a:ext cx="52388" cy="738188"/>
          </a:xfrm>
          <a:custGeom>
            <a:avLst/>
            <a:gdLst>
              <a:gd name="T0" fmla="*/ 52379 w 52070"/>
              <a:gd name="T1" fmla="*/ 5072 h 739139"/>
              <a:gd name="T2" fmla="*/ 1269 w 52070"/>
              <a:gd name="T3" fmla="*/ 5072 h 739139"/>
              <a:gd name="T4" fmla="*/ 24 w 52070"/>
              <a:gd name="T5" fmla="*/ 724236 h 739139"/>
              <a:gd name="T6" fmla="*/ 51134 w 52070"/>
              <a:gd name="T7" fmla="*/ 724236 h 739139"/>
              <a:gd name="T8" fmla="*/ 52379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6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2" name="object 175"/>
          <p:cNvSpPr>
            <a:spLocks/>
          </p:cNvSpPr>
          <p:nvPr/>
        </p:nvSpPr>
        <p:spPr bwMode="auto">
          <a:xfrm>
            <a:off x="7486650" y="-3175"/>
            <a:ext cx="50800" cy="738188"/>
          </a:xfrm>
          <a:custGeom>
            <a:avLst/>
            <a:gdLst>
              <a:gd name="T0" fmla="*/ 50791 w 50800"/>
              <a:gd name="T1" fmla="*/ 5072 h 739139"/>
              <a:gd name="T2" fmla="*/ 1261 w 50800"/>
              <a:gd name="T3" fmla="*/ 5072 h 739139"/>
              <a:gd name="T4" fmla="*/ 24 w 50800"/>
              <a:gd name="T5" fmla="*/ 724236 h 739139"/>
              <a:gd name="T6" fmla="*/ 49554 w 50800"/>
              <a:gd name="T7" fmla="*/ 724236 h 739139"/>
              <a:gd name="T8" fmla="*/ 50791 w 5080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9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49554" y="725169"/>
                </a:lnTo>
                <a:lnTo>
                  <a:pt x="50791" y="5079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3" name="object 176"/>
          <p:cNvSpPr>
            <a:spLocks/>
          </p:cNvSpPr>
          <p:nvPr/>
        </p:nvSpPr>
        <p:spPr bwMode="auto">
          <a:xfrm>
            <a:off x="7535863" y="-3175"/>
            <a:ext cx="52387" cy="738188"/>
          </a:xfrm>
          <a:custGeom>
            <a:avLst/>
            <a:gdLst>
              <a:gd name="T0" fmla="*/ 52378 w 52070"/>
              <a:gd name="T1" fmla="*/ 5072 h 739139"/>
              <a:gd name="T2" fmla="*/ 1269 w 52070"/>
              <a:gd name="T3" fmla="*/ 5072 h 739139"/>
              <a:gd name="T4" fmla="*/ 24 w 52070"/>
              <a:gd name="T5" fmla="*/ 724236 h 739139"/>
              <a:gd name="T6" fmla="*/ 51133 w 52070"/>
              <a:gd name="T7" fmla="*/ 724236 h 739139"/>
              <a:gd name="T8" fmla="*/ 52378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6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4" name="object 177"/>
          <p:cNvSpPr>
            <a:spLocks/>
          </p:cNvSpPr>
          <p:nvPr/>
        </p:nvSpPr>
        <p:spPr bwMode="auto">
          <a:xfrm>
            <a:off x="7586663" y="-3175"/>
            <a:ext cx="52387" cy="738188"/>
          </a:xfrm>
          <a:custGeom>
            <a:avLst/>
            <a:gdLst>
              <a:gd name="T0" fmla="*/ 52369 w 52070"/>
              <a:gd name="T1" fmla="*/ 5072 h 739139"/>
              <a:gd name="T2" fmla="*/ 1269 w 52070"/>
              <a:gd name="T3" fmla="*/ 5072 h 739139"/>
              <a:gd name="T4" fmla="*/ 24 w 52070"/>
              <a:gd name="T5" fmla="*/ 724236 h 739139"/>
              <a:gd name="T6" fmla="*/ 49880 w 52070"/>
              <a:gd name="T7" fmla="*/ 724236 h 739139"/>
              <a:gd name="T8" fmla="*/ 52369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52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49578" y="725169"/>
                </a:lnTo>
                <a:lnTo>
                  <a:pt x="52052" y="5079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5" name="object 178"/>
          <p:cNvSpPr>
            <a:spLocks/>
          </p:cNvSpPr>
          <p:nvPr/>
        </p:nvSpPr>
        <p:spPr bwMode="auto">
          <a:xfrm>
            <a:off x="7635875" y="-3175"/>
            <a:ext cx="52388" cy="738188"/>
          </a:xfrm>
          <a:custGeom>
            <a:avLst/>
            <a:gdLst>
              <a:gd name="T0" fmla="*/ 52379 w 52070"/>
              <a:gd name="T1" fmla="*/ 5072 h 739139"/>
              <a:gd name="T2" fmla="*/ 2537 w 52070"/>
              <a:gd name="T3" fmla="*/ 5072 h 739139"/>
              <a:gd name="T4" fmla="*/ 48 w 52070"/>
              <a:gd name="T5" fmla="*/ 724236 h 739139"/>
              <a:gd name="T6" fmla="*/ 51134 w 52070"/>
              <a:gd name="T7" fmla="*/ 724236 h 739139"/>
              <a:gd name="T8" fmla="*/ 52379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61" y="5079"/>
                </a:moveTo>
                <a:lnTo>
                  <a:pt x="2522" y="5079"/>
                </a:lnTo>
                <a:lnTo>
                  <a:pt x="48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6" name="object 179"/>
          <p:cNvSpPr>
            <a:spLocks/>
          </p:cNvSpPr>
          <p:nvPr/>
        </p:nvSpPr>
        <p:spPr bwMode="auto">
          <a:xfrm>
            <a:off x="7686675" y="-3175"/>
            <a:ext cx="52388" cy="738188"/>
          </a:xfrm>
          <a:custGeom>
            <a:avLst/>
            <a:gdLst>
              <a:gd name="T0" fmla="*/ 52379 w 52070"/>
              <a:gd name="T1" fmla="*/ 5072 h 739139"/>
              <a:gd name="T2" fmla="*/ 1269 w 52070"/>
              <a:gd name="T3" fmla="*/ 5072 h 739139"/>
              <a:gd name="T4" fmla="*/ 24 w 52070"/>
              <a:gd name="T5" fmla="*/ 724236 h 739139"/>
              <a:gd name="T6" fmla="*/ 51134 w 52070"/>
              <a:gd name="T7" fmla="*/ 724236 h 739139"/>
              <a:gd name="T8" fmla="*/ 52379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6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7" name="object 180"/>
          <p:cNvSpPr>
            <a:spLocks/>
          </p:cNvSpPr>
          <p:nvPr/>
        </p:nvSpPr>
        <p:spPr bwMode="auto">
          <a:xfrm>
            <a:off x="7737475" y="-3175"/>
            <a:ext cx="50800" cy="738188"/>
          </a:xfrm>
          <a:custGeom>
            <a:avLst/>
            <a:gdLst>
              <a:gd name="T0" fmla="*/ 50791 w 50800"/>
              <a:gd name="T1" fmla="*/ 5072 h 739139"/>
              <a:gd name="T2" fmla="*/ 1261 w 50800"/>
              <a:gd name="T3" fmla="*/ 5072 h 739139"/>
              <a:gd name="T4" fmla="*/ 24 w 50800"/>
              <a:gd name="T5" fmla="*/ 724236 h 739139"/>
              <a:gd name="T6" fmla="*/ 49554 w 50800"/>
              <a:gd name="T7" fmla="*/ 724236 h 739139"/>
              <a:gd name="T8" fmla="*/ 50791 w 5080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9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49554" y="725169"/>
                </a:lnTo>
                <a:lnTo>
                  <a:pt x="50791" y="5079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8" name="object 181"/>
          <p:cNvSpPr>
            <a:spLocks/>
          </p:cNvSpPr>
          <p:nvPr/>
        </p:nvSpPr>
        <p:spPr bwMode="auto">
          <a:xfrm>
            <a:off x="7788275" y="-3175"/>
            <a:ext cx="50800" cy="738188"/>
          </a:xfrm>
          <a:custGeom>
            <a:avLst/>
            <a:gdLst>
              <a:gd name="T0" fmla="*/ 50792 w 52069"/>
              <a:gd name="T1" fmla="*/ 5072 h 739139"/>
              <a:gd name="T2" fmla="*/ 1230 w 52069"/>
              <a:gd name="T3" fmla="*/ 5072 h 739139"/>
              <a:gd name="T4" fmla="*/ 23 w 52069"/>
              <a:gd name="T5" fmla="*/ 724236 h 739139"/>
              <a:gd name="T6" fmla="*/ 49585 w 52069"/>
              <a:gd name="T7" fmla="*/ 724236 h 739139"/>
              <a:gd name="T8" fmla="*/ 50792 w 52069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39"/>
              <a:gd name="T17" fmla="*/ 52069 w 52069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39">
                <a:moveTo>
                  <a:pt x="5206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29" name="object 182"/>
          <p:cNvSpPr>
            <a:spLocks/>
          </p:cNvSpPr>
          <p:nvPr/>
        </p:nvSpPr>
        <p:spPr bwMode="auto">
          <a:xfrm>
            <a:off x="7839075" y="-3175"/>
            <a:ext cx="50800" cy="738188"/>
          </a:xfrm>
          <a:custGeom>
            <a:avLst/>
            <a:gdLst>
              <a:gd name="T0" fmla="*/ 50791 w 50800"/>
              <a:gd name="T1" fmla="*/ 5072 h 739139"/>
              <a:gd name="T2" fmla="*/ 1261 w 50800"/>
              <a:gd name="T3" fmla="*/ 5072 h 739139"/>
              <a:gd name="T4" fmla="*/ 24 w 50800"/>
              <a:gd name="T5" fmla="*/ 724236 h 739139"/>
              <a:gd name="T6" fmla="*/ 49554 w 50800"/>
              <a:gd name="T7" fmla="*/ 724236 h 739139"/>
              <a:gd name="T8" fmla="*/ 50791 w 5080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9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49554" y="725169"/>
                </a:lnTo>
                <a:lnTo>
                  <a:pt x="50791" y="5079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0" name="object 183"/>
          <p:cNvSpPr>
            <a:spLocks/>
          </p:cNvSpPr>
          <p:nvPr/>
        </p:nvSpPr>
        <p:spPr bwMode="auto">
          <a:xfrm>
            <a:off x="7888288" y="-3175"/>
            <a:ext cx="52387" cy="738188"/>
          </a:xfrm>
          <a:custGeom>
            <a:avLst/>
            <a:gdLst>
              <a:gd name="T0" fmla="*/ 52378 w 52070"/>
              <a:gd name="T1" fmla="*/ 5072 h 739139"/>
              <a:gd name="T2" fmla="*/ 1269 w 52070"/>
              <a:gd name="T3" fmla="*/ 5072 h 739139"/>
              <a:gd name="T4" fmla="*/ 24 w 52070"/>
              <a:gd name="T5" fmla="*/ 724236 h 739139"/>
              <a:gd name="T6" fmla="*/ 51133 w 52070"/>
              <a:gd name="T7" fmla="*/ 724236 h 739139"/>
              <a:gd name="T8" fmla="*/ 52378 w 5207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39"/>
              <a:gd name="T17" fmla="*/ 52070 w 5207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39">
                <a:moveTo>
                  <a:pt x="52061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50824" y="725169"/>
                </a:lnTo>
                <a:lnTo>
                  <a:pt x="52061" y="5079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1" name="object 184"/>
          <p:cNvSpPr>
            <a:spLocks/>
          </p:cNvSpPr>
          <p:nvPr/>
        </p:nvSpPr>
        <p:spPr bwMode="auto">
          <a:xfrm>
            <a:off x="7939088" y="-3175"/>
            <a:ext cx="50800" cy="738188"/>
          </a:xfrm>
          <a:custGeom>
            <a:avLst/>
            <a:gdLst>
              <a:gd name="T0" fmla="*/ 50793 w 50800"/>
              <a:gd name="T1" fmla="*/ 5072 h 739139"/>
              <a:gd name="T2" fmla="*/ 1261 w 50800"/>
              <a:gd name="T3" fmla="*/ 5072 h 739139"/>
              <a:gd name="T4" fmla="*/ 24 w 50800"/>
              <a:gd name="T5" fmla="*/ 724236 h 739139"/>
              <a:gd name="T6" fmla="*/ 49554 w 50800"/>
              <a:gd name="T7" fmla="*/ 724236 h 739139"/>
              <a:gd name="T8" fmla="*/ 50793 w 50800"/>
              <a:gd name="T9" fmla="*/ 5072 h 739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39"/>
              <a:gd name="T17" fmla="*/ 50800 w 50800"/>
              <a:gd name="T18" fmla="*/ 739139 h 739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39">
                <a:moveTo>
                  <a:pt x="50793" y="5079"/>
                </a:moveTo>
                <a:lnTo>
                  <a:pt x="1261" y="5079"/>
                </a:lnTo>
                <a:lnTo>
                  <a:pt x="24" y="725169"/>
                </a:lnTo>
                <a:lnTo>
                  <a:pt x="49554" y="725169"/>
                </a:lnTo>
                <a:lnTo>
                  <a:pt x="50793" y="5079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2" name="object 185"/>
          <p:cNvSpPr>
            <a:spLocks/>
          </p:cNvSpPr>
          <p:nvPr/>
        </p:nvSpPr>
        <p:spPr bwMode="auto">
          <a:xfrm>
            <a:off x="7988300" y="-3175"/>
            <a:ext cx="52388" cy="738188"/>
          </a:xfrm>
          <a:custGeom>
            <a:avLst/>
            <a:gdLst>
              <a:gd name="T0" fmla="*/ 52381 w 52070"/>
              <a:gd name="T1" fmla="*/ 3812 h 737870"/>
              <a:gd name="T2" fmla="*/ 1271 w 52070"/>
              <a:gd name="T3" fmla="*/ 3812 h 737870"/>
              <a:gd name="T4" fmla="*/ 24 w 52070"/>
              <a:gd name="T5" fmla="*/ 724212 h 737870"/>
              <a:gd name="T6" fmla="*/ 51134 w 52070"/>
              <a:gd name="T7" fmla="*/ 724212 h 737870"/>
              <a:gd name="T8" fmla="*/ 52381 w 52070"/>
              <a:gd name="T9" fmla="*/ 3812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63" y="3810"/>
                </a:moveTo>
                <a:lnTo>
                  <a:pt x="1263" y="3810"/>
                </a:lnTo>
                <a:lnTo>
                  <a:pt x="24" y="723900"/>
                </a:lnTo>
                <a:lnTo>
                  <a:pt x="50824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3" name="object 186"/>
          <p:cNvSpPr>
            <a:spLocks/>
          </p:cNvSpPr>
          <p:nvPr/>
        </p:nvSpPr>
        <p:spPr bwMode="auto">
          <a:xfrm>
            <a:off x="8039100" y="-3175"/>
            <a:ext cx="52388" cy="738188"/>
          </a:xfrm>
          <a:custGeom>
            <a:avLst/>
            <a:gdLst>
              <a:gd name="T0" fmla="*/ 52381 w 52070"/>
              <a:gd name="T1" fmla="*/ 3812 h 737870"/>
              <a:gd name="T2" fmla="*/ 1271 w 52070"/>
              <a:gd name="T3" fmla="*/ 3812 h 737870"/>
              <a:gd name="T4" fmla="*/ 24 w 52070"/>
              <a:gd name="T5" fmla="*/ 724212 h 737870"/>
              <a:gd name="T6" fmla="*/ 51134 w 52070"/>
              <a:gd name="T7" fmla="*/ 724212 h 737870"/>
              <a:gd name="T8" fmla="*/ 52381 w 52070"/>
              <a:gd name="T9" fmla="*/ 3812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63" y="3810"/>
                </a:moveTo>
                <a:lnTo>
                  <a:pt x="1263" y="3810"/>
                </a:lnTo>
                <a:lnTo>
                  <a:pt x="24" y="723900"/>
                </a:lnTo>
                <a:lnTo>
                  <a:pt x="50824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4" name="object 187"/>
          <p:cNvSpPr>
            <a:spLocks/>
          </p:cNvSpPr>
          <p:nvPr/>
        </p:nvSpPr>
        <p:spPr bwMode="auto">
          <a:xfrm>
            <a:off x="8089900" y="-3175"/>
            <a:ext cx="50800" cy="738188"/>
          </a:xfrm>
          <a:custGeom>
            <a:avLst/>
            <a:gdLst>
              <a:gd name="T0" fmla="*/ 50793 w 50800"/>
              <a:gd name="T1" fmla="*/ 3812 h 737870"/>
              <a:gd name="T2" fmla="*/ 1263 w 50800"/>
              <a:gd name="T3" fmla="*/ 3812 h 737870"/>
              <a:gd name="T4" fmla="*/ 24 w 50800"/>
              <a:gd name="T5" fmla="*/ 724212 h 737870"/>
              <a:gd name="T6" fmla="*/ 49554 w 50800"/>
              <a:gd name="T7" fmla="*/ 724212 h 737870"/>
              <a:gd name="T8" fmla="*/ 50793 w 50800"/>
              <a:gd name="T9" fmla="*/ 3812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93" y="3810"/>
                </a:moveTo>
                <a:lnTo>
                  <a:pt x="1263" y="3810"/>
                </a:lnTo>
                <a:lnTo>
                  <a:pt x="24" y="723900"/>
                </a:lnTo>
                <a:lnTo>
                  <a:pt x="49554" y="723900"/>
                </a:lnTo>
                <a:lnTo>
                  <a:pt x="50793" y="381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5" name="object 188"/>
          <p:cNvSpPr>
            <a:spLocks/>
          </p:cNvSpPr>
          <p:nvPr/>
        </p:nvSpPr>
        <p:spPr bwMode="auto">
          <a:xfrm>
            <a:off x="8139113" y="-3175"/>
            <a:ext cx="52387" cy="739775"/>
          </a:xfrm>
          <a:custGeom>
            <a:avLst/>
            <a:gdLst>
              <a:gd name="T0" fmla="*/ 52380 w 52070"/>
              <a:gd name="T1" fmla="*/ 3813 h 739140"/>
              <a:gd name="T2" fmla="*/ 1271 w 52070"/>
              <a:gd name="T3" fmla="*/ 3813 h 739140"/>
              <a:gd name="T4" fmla="*/ 24 w 52070"/>
              <a:gd name="T5" fmla="*/ 724522 h 739140"/>
              <a:gd name="T6" fmla="*/ 51135 w 52070"/>
              <a:gd name="T7" fmla="*/ 724522 h 739140"/>
              <a:gd name="T8" fmla="*/ 52380 w 5207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3" y="3810"/>
                </a:moveTo>
                <a:lnTo>
                  <a:pt x="1263" y="3810"/>
                </a:lnTo>
                <a:lnTo>
                  <a:pt x="24" y="723900"/>
                </a:lnTo>
                <a:lnTo>
                  <a:pt x="50826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6" name="object 189"/>
          <p:cNvSpPr>
            <a:spLocks/>
          </p:cNvSpPr>
          <p:nvPr/>
        </p:nvSpPr>
        <p:spPr bwMode="auto">
          <a:xfrm>
            <a:off x="8189913" y="-3175"/>
            <a:ext cx="52387" cy="739775"/>
          </a:xfrm>
          <a:custGeom>
            <a:avLst/>
            <a:gdLst>
              <a:gd name="T0" fmla="*/ 52380 w 52070"/>
              <a:gd name="T1" fmla="*/ 3813 h 739140"/>
              <a:gd name="T2" fmla="*/ 1271 w 52070"/>
              <a:gd name="T3" fmla="*/ 3813 h 739140"/>
              <a:gd name="T4" fmla="*/ 26 w 52070"/>
              <a:gd name="T5" fmla="*/ 724522 h 739140"/>
              <a:gd name="T6" fmla="*/ 51135 w 52070"/>
              <a:gd name="T7" fmla="*/ 724522 h 739140"/>
              <a:gd name="T8" fmla="*/ 52380 w 5207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50826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7" name="object 190"/>
          <p:cNvSpPr>
            <a:spLocks/>
          </p:cNvSpPr>
          <p:nvPr/>
        </p:nvSpPr>
        <p:spPr bwMode="auto">
          <a:xfrm>
            <a:off x="8240713" y="-3175"/>
            <a:ext cx="50800" cy="739775"/>
          </a:xfrm>
          <a:custGeom>
            <a:avLst/>
            <a:gdLst>
              <a:gd name="T0" fmla="*/ 50793 w 50800"/>
              <a:gd name="T1" fmla="*/ 3813 h 739140"/>
              <a:gd name="T2" fmla="*/ 1263 w 50800"/>
              <a:gd name="T3" fmla="*/ 3813 h 739140"/>
              <a:gd name="T4" fmla="*/ 26 w 50800"/>
              <a:gd name="T5" fmla="*/ 724522 h 739140"/>
              <a:gd name="T6" fmla="*/ 49556 w 50800"/>
              <a:gd name="T7" fmla="*/ 724522 h 739140"/>
              <a:gd name="T8" fmla="*/ 50793 w 5080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9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49556" y="723900"/>
                </a:lnTo>
                <a:lnTo>
                  <a:pt x="50793" y="381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8" name="object 191"/>
          <p:cNvSpPr>
            <a:spLocks/>
          </p:cNvSpPr>
          <p:nvPr/>
        </p:nvSpPr>
        <p:spPr bwMode="auto">
          <a:xfrm>
            <a:off x="8289925" y="-3175"/>
            <a:ext cx="52388" cy="739775"/>
          </a:xfrm>
          <a:custGeom>
            <a:avLst/>
            <a:gdLst>
              <a:gd name="T0" fmla="*/ 52381 w 52070"/>
              <a:gd name="T1" fmla="*/ 3813 h 739140"/>
              <a:gd name="T2" fmla="*/ 1271 w 52070"/>
              <a:gd name="T3" fmla="*/ 3813 h 739140"/>
              <a:gd name="T4" fmla="*/ 26 w 52070"/>
              <a:gd name="T5" fmla="*/ 724522 h 739140"/>
              <a:gd name="T6" fmla="*/ 51136 w 52070"/>
              <a:gd name="T7" fmla="*/ 724522 h 739140"/>
              <a:gd name="T8" fmla="*/ 52381 w 5207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50826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39" name="object 192"/>
          <p:cNvSpPr>
            <a:spLocks/>
          </p:cNvSpPr>
          <p:nvPr/>
        </p:nvSpPr>
        <p:spPr bwMode="auto">
          <a:xfrm>
            <a:off x="8340725" y="-3175"/>
            <a:ext cx="50800" cy="739775"/>
          </a:xfrm>
          <a:custGeom>
            <a:avLst/>
            <a:gdLst>
              <a:gd name="T0" fmla="*/ 50793 w 50800"/>
              <a:gd name="T1" fmla="*/ 3813 h 739140"/>
              <a:gd name="T2" fmla="*/ 1263 w 50800"/>
              <a:gd name="T3" fmla="*/ 3813 h 739140"/>
              <a:gd name="T4" fmla="*/ 26 w 50800"/>
              <a:gd name="T5" fmla="*/ 724522 h 739140"/>
              <a:gd name="T6" fmla="*/ 49556 w 50800"/>
              <a:gd name="T7" fmla="*/ 724522 h 739140"/>
              <a:gd name="T8" fmla="*/ 50793 w 5080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9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49556" y="723900"/>
                </a:lnTo>
                <a:lnTo>
                  <a:pt x="50793" y="381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0" name="object 193"/>
          <p:cNvSpPr>
            <a:spLocks/>
          </p:cNvSpPr>
          <p:nvPr/>
        </p:nvSpPr>
        <p:spPr bwMode="auto">
          <a:xfrm>
            <a:off x="8391525" y="-3175"/>
            <a:ext cx="50800" cy="739775"/>
          </a:xfrm>
          <a:custGeom>
            <a:avLst/>
            <a:gdLst>
              <a:gd name="T0" fmla="*/ 50794 w 52069"/>
              <a:gd name="T1" fmla="*/ 3813 h 739140"/>
              <a:gd name="T2" fmla="*/ 1232 w 52069"/>
              <a:gd name="T3" fmla="*/ 3813 h 739140"/>
              <a:gd name="T4" fmla="*/ 25 w 52069"/>
              <a:gd name="T5" fmla="*/ 724522 h 739140"/>
              <a:gd name="T6" fmla="*/ 49587 w 52069"/>
              <a:gd name="T7" fmla="*/ 724522 h 739140"/>
              <a:gd name="T8" fmla="*/ 50794 w 52069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6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50826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1" name="object 194"/>
          <p:cNvSpPr>
            <a:spLocks/>
          </p:cNvSpPr>
          <p:nvPr/>
        </p:nvSpPr>
        <p:spPr bwMode="auto">
          <a:xfrm>
            <a:off x="8442325" y="-3175"/>
            <a:ext cx="50800" cy="739775"/>
          </a:xfrm>
          <a:custGeom>
            <a:avLst/>
            <a:gdLst>
              <a:gd name="T0" fmla="*/ 50793 w 50800"/>
              <a:gd name="T1" fmla="*/ 3813 h 739140"/>
              <a:gd name="T2" fmla="*/ 1263 w 50800"/>
              <a:gd name="T3" fmla="*/ 3813 h 739140"/>
              <a:gd name="T4" fmla="*/ 26 w 50800"/>
              <a:gd name="T5" fmla="*/ 724522 h 739140"/>
              <a:gd name="T6" fmla="*/ 49556 w 50800"/>
              <a:gd name="T7" fmla="*/ 724522 h 739140"/>
              <a:gd name="T8" fmla="*/ 50793 w 5080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9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49556" y="723900"/>
                </a:lnTo>
                <a:lnTo>
                  <a:pt x="50793" y="381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2" name="object 195"/>
          <p:cNvSpPr>
            <a:spLocks/>
          </p:cNvSpPr>
          <p:nvPr/>
        </p:nvSpPr>
        <p:spPr bwMode="auto">
          <a:xfrm>
            <a:off x="8491538" y="-3175"/>
            <a:ext cx="52387" cy="739775"/>
          </a:xfrm>
          <a:custGeom>
            <a:avLst/>
            <a:gdLst>
              <a:gd name="T0" fmla="*/ 52380 w 52070"/>
              <a:gd name="T1" fmla="*/ 3813 h 739140"/>
              <a:gd name="T2" fmla="*/ 1271 w 52070"/>
              <a:gd name="T3" fmla="*/ 3813 h 739140"/>
              <a:gd name="T4" fmla="*/ 26 w 52070"/>
              <a:gd name="T5" fmla="*/ 724522 h 739140"/>
              <a:gd name="T6" fmla="*/ 51135 w 52070"/>
              <a:gd name="T7" fmla="*/ 724522 h 739140"/>
              <a:gd name="T8" fmla="*/ 52380 w 5207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3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50826" y="723900"/>
                </a:lnTo>
                <a:lnTo>
                  <a:pt x="52063" y="381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3" name="object 196"/>
          <p:cNvSpPr>
            <a:spLocks/>
          </p:cNvSpPr>
          <p:nvPr/>
        </p:nvSpPr>
        <p:spPr bwMode="auto">
          <a:xfrm>
            <a:off x="8542338" y="-3175"/>
            <a:ext cx="52387" cy="739775"/>
          </a:xfrm>
          <a:custGeom>
            <a:avLst/>
            <a:gdLst>
              <a:gd name="T0" fmla="*/ 52373 w 52070"/>
              <a:gd name="T1" fmla="*/ 3813 h 739140"/>
              <a:gd name="T2" fmla="*/ 1271 w 52070"/>
              <a:gd name="T3" fmla="*/ 3813 h 739140"/>
              <a:gd name="T4" fmla="*/ 26 w 52070"/>
              <a:gd name="T5" fmla="*/ 724522 h 739140"/>
              <a:gd name="T6" fmla="*/ 49884 w 52070"/>
              <a:gd name="T7" fmla="*/ 724522 h 739140"/>
              <a:gd name="T8" fmla="*/ 52373 w 5207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56" y="3810"/>
                </a:moveTo>
                <a:lnTo>
                  <a:pt x="1263" y="3810"/>
                </a:lnTo>
                <a:lnTo>
                  <a:pt x="26" y="723900"/>
                </a:lnTo>
                <a:lnTo>
                  <a:pt x="49582" y="723900"/>
                </a:lnTo>
                <a:lnTo>
                  <a:pt x="52056" y="381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4" name="object 197"/>
          <p:cNvSpPr>
            <a:spLocks/>
          </p:cNvSpPr>
          <p:nvPr/>
        </p:nvSpPr>
        <p:spPr bwMode="auto">
          <a:xfrm>
            <a:off x="8591550" y="-3175"/>
            <a:ext cx="52388" cy="739775"/>
          </a:xfrm>
          <a:custGeom>
            <a:avLst/>
            <a:gdLst>
              <a:gd name="T0" fmla="*/ 52383 w 52070"/>
              <a:gd name="T1" fmla="*/ 3813 h 739140"/>
              <a:gd name="T2" fmla="*/ 2541 w 52070"/>
              <a:gd name="T3" fmla="*/ 3813 h 739140"/>
              <a:gd name="T4" fmla="*/ 52 w 52070"/>
              <a:gd name="T5" fmla="*/ 724522 h 739140"/>
              <a:gd name="T6" fmla="*/ 51136 w 52070"/>
              <a:gd name="T7" fmla="*/ 724522 h 739140"/>
              <a:gd name="T8" fmla="*/ 52383 w 52070"/>
              <a:gd name="T9" fmla="*/ 3813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5" y="3810"/>
                </a:moveTo>
                <a:lnTo>
                  <a:pt x="2526" y="3810"/>
                </a:lnTo>
                <a:lnTo>
                  <a:pt x="52" y="723900"/>
                </a:lnTo>
                <a:lnTo>
                  <a:pt x="50826" y="723900"/>
                </a:lnTo>
                <a:lnTo>
                  <a:pt x="52065" y="381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5" name="object 198"/>
          <p:cNvSpPr>
            <a:spLocks/>
          </p:cNvSpPr>
          <p:nvPr/>
        </p:nvSpPr>
        <p:spPr bwMode="auto">
          <a:xfrm>
            <a:off x="8642350" y="-1588"/>
            <a:ext cx="52388" cy="738188"/>
          </a:xfrm>
          <a:custGeom>
            <a:avLst/>
            <a:gdLst>
              <a:gd name="T0" fmla="*/ 52383 w 52070"/>
              <a:gd name="T1" fmla="*/ 2541 h 737870"/>
              <a:gd name="T2" fmla="*/ 1273 w 52070"/>
              <a:gd name="T3" fmla="*/ 2541 h 737870"/>
              <a:gd name="T4" fmla="*/ 26 w 52070"/>
              <a:gd name="T5" fmla="*/ 722941 h 737870"/>
              <a:gd name="T6" fmla="*/ 51136 w 52070"/>
              <a:gd name="T7" fmla="*/ 722941 h 737870"/>
              <a:gd name="T8" fmla="*/ 52383 w 52070"/>
              <a:gd name="T9" fmla="*/ 2541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65" y="2540"/>
                </a:moveTo>
                <a:lnTo>
                  <a:pt x="1265" y="2540"/>
                </a:lnTo>
                <a:lnTo>
                  <a:pt x="26" y="722630"/>
                </a:lnTo>
                <a:lnTo>
                  <a:pt x="50826" y="722630"/>
                </a:lnTo>
                <a:lnTo>
                  <a:pt x="52065" y="25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6" name="object 199"/>
          <p:cNvSpPr>
            <a:spLocks/>
          </p:cNvSpPr>
          <p:nvPr/>
        </p:nvSpPr>
        <p:spPr bwMode="auto">
          <a:xfrm>
            <a:off x="8693150" y="-1588"/>
            <a:ext cx="50800" cy="738188"/>
          </a:xfrm>
          <a:custGeom>
            <a:avLst/>
            <a:gdLst>
              <a:gd name="T0" fmla="*/ 50795 w 50800"/>
              <a:gd name="T1" fmla="*/ 2541 h 737870"/>
              <a:gd name="T2" fmla="*/ 1265 w 50800"/>
              <a:gd name="T3" fmla="*/ 2541 h 737870"/>
              <a:gd name="T4" fmla="*/ 26 w 50800"/>
              <a:gd name="T5" fmla="*/ 722941 h 737870"/>
              <a:gd name="T6" fmla="*/ 49556 w 50800"/>
              <a:gd name="T7" fmla="*/ 722941 h 737870"/>
              <a:gd name="T8" fmla="*/ 50795 w 50800"/>
              <a:gd name="T9" fmla="*/ 2541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7870"/>
              <a:gd name="T17" fmla="*/ 50800 w 5080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7870">
                <a:moveTo>
                  <a:pt x="50795" y="2540"/>
                </a:moveTo>
                <a:lnTo>
                  <a:pt x="1265" y="2540"/>
                </a:lnTo>
                <a:lnTo>
                  <a:pt x="26" y="722630"/>
                </a:lnTo>
                <a:lnTo>
                  <a:pt x="49556" y="722630"/>
                </a:lnTo>
                <a:lnTo>
                  <a:pt x="50795" y="25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7" name="object 200"/>
          <p:cNvSpPr>
            <a:spLocks/>
          </p:cNvSpPr>
          <p:nvPr/>
        </p:nvSpPr>
        <p:spPr bwMode="auto">
          <a:xfrm>
            <a:off x="8742363" y="-1588"/>
            <a:ext cx="52387" cy="738188"/>
          </a:xfrm>
          <a:custGeom>
            <a:avLst/>
            <a:gdLst>
              <a:gd name="T0" fmla="*/ 52382 w 52070"/>
              <a:gd name="T1" fmla="*/ 2541 h 737870"/>
              <a:gd name="T2" fmla="*/ 1273 w 52070"/>
              <a:gd name="T3" fmla="*/ 2541 h 737870"/>
              <a:gd name="T4" fmla="*/ 26 w 52070"/>
              <a:gd name="T5" fmla="*/ 722941 h 737870"/>
              <a:gd name="T6" fmla="*/ 51135 w 52070"/>
              <a:gd name="T7" fmla="*/ 722941 h 737870"/>
              <a:gd name="T8" fmla="*/ 52382 w 52070"/>
              <a:gd name="T9" fmla="*/ 2541 h 7378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7870"/>
              <a:gd name="T17" fmla="*/ 52070 w 52070"/>
              <a:gd name="T18" fmla="*/ 737870 h 7378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7870">
                <a:moveTo>
                  <a:pt x="52065" y="2540"/>
                </a:moveTo>
                <a:lnTo>
                  <a:pt x="1265" y="2540"/>
                </a:lnTo>
                <a:lnTo>
                  <a:pt x="26" y="722630"/>
                </a:lnTo>
                <a:lnTo>
                  <a:pt x="50826" y="722630"/>
                </a:lnTo>
                <a:lnTo>
                  <a:pt x="52065" y="2540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8" name="object 201"/>
          <p:cNvSpPr>
            <a:spLocks/>
          </p:cNvSpPr>
          <p:nvPr/>
        </p:nvSpPr>
        <p:spPr bwMode="auto">
          <a:xfrm>
            <a:off x="8793163" y="-1588"/>
            <a:ext cx="50800" cy="739776"/>
          </a:xfrm>
          <a:custGeom>
            <a:avLst/>
            <a:gdLst>
              <a:gd name="T0" fmla="*/ 50795 w 50800"/>
              <a:gd name="T1" fmla="*/ 2542 h 739140"/>
              <a:gd name="T2" fmla="*/ 1265 w 50800"/>
              <a:gd name="T3" fmla="*/ 2542 h 739140"/>
              <a:gd name="T4" fmla="*/ 26 w 50800"/>
              <a:gd name="T5" fmla="*/ 723252 h 739140"/>
              <a:gd name="T6" fmla="*/ 49558 w 50800"/>
              <a:gd name="T7" fmla="*/ 723252 h 739140"/>
              <a:gd name="T8" fmla="*/ 50795 w 50800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739140"/>
              <a:gd name="T17" fmla="*/ 50800 w 5080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739140">
                <a:moveTo>
                  <a:pt x="50795" y="2540"/>
                </a:moveTo>
                <a:lnTo>
                  <a:pt x="1265" y="2540"/>
                </a:lnTo>
                <a:lnTo>
                  <a:pt x="26" y="722630"/>
                </a:lnTo>
                <a:lnTo>
                  <a:pt x="49558" y="722630"/>
                </a:lnTo>
                <a:lnTo>
                  <a:pt x="50795" y="2540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49" name="object 202"/>
          <p:cNvSpPr>
            <a:spLocks/>
          </p:cNvSpPr>
          <p:nvPr/>
        </p:nvSpPr>
        <p:spPr bwMode="auto">
          <a:xfrm>
            <a:off x="8842375" y="-1588"/>
            <a:ext cx="52388" cy="739776"/>
          </a:xfrm>
          <a:custGeom>
            <a:avLst/>
            <a:gdLst>
              <a:gd name="T0" fmla="*/ 52383 w 52070"/>
              <a:gd name="T1" fmla="*/ 2542 h 739140"/>
              <a:gd name="T2" fmla="*/ 1273 w 52070"/>
              <a:gd name="T3" fmla="*/ 2542 h 739140"/>
              <a:gd name="T4" fmla="*/ 28 w 52070"/>
              <a:gd name="T5" fmla="*/ 723252 h 739140"/>
              <a:gd name="T6" fmla="*/ 51138 w 52070"/>
              <a:gd name="T7" fmla="*/ 723252 h 739140"/>
              <a:gd name="T8" fmla="*/ 52383 w 52070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5" y="2540"/>
                </a:moveTo>
                <a:lnTo>
                  <a:pt x="1265" y="2540"/>
                </a:lnTo>
                <a:lnTo>
                  <a:pt x="28" y="722630"/>
                </a:lnTo>
                <a:lnTo>
                  <a:pt x="50828" y="722630"/>
                </a:lnTo>
                <a:lnTo>
                  <a:pt x="52065" y="2540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0" name="object 203"/>
          <p:cNvSpPr>
            <a:spLocks/>
          </p:cNvSpPr>
          <p:nvPr/>
        </p:nvSpPr>
        <p:spPr bwMode="auto">
          <a:xfrm>
            <a:off x="8893175" y="-1588"/>
            <a:ext cx="52388" cy="739776"/>
          </a:xfrm>
          <a:custGeom>
            <a:avLst/>
            <a:gdLst>
              <a:gd name="T0" fmla="*/ 52379 w 52070"/>
              <a:gd name="T1" fmla="*/ 2542 h 739140"/>
              <a:gd name="T2" fmla="*/ 1273 w 52070"/>
              <a:gd name="T3" fmla="*/ 2542 h 739140"/>
              <a:gd name="T4" fmla="*/ 28 w 52070"/>
              <a:gd name="T5" fmla="*/ 723252 h 739140"/>
              <a:gd name="T6" fmla="*/ 49889 w 52070"/>
              <a:gd name="T7" fmla="*/ 723252 h 739140"/>
              <a:gd name="T8" fmla="*/ 52379 w 52070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1" y="2540"/>
                </a:moveTo>
                <a:lnTo>
                  <a:pt x="1265" y="2540"/>
                </a:lnTo>
                <a:lnTo>
                  <a:pt x="28" y="722630"/>
                </a:lnTo>
                <a:lnTo>
                  <a:pt x="49586" y="722630"/>
                </a:lnTo>
                <a:lnTo>
                  <a:pt x="52061" y="2540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1" name="object 204"/>
          <p:cNvSpPr>
            <a:spLocks/>
          </p:cNvSpPr>
          <p:nvPr/>
        </p:nvSpPr>
        <p:spPr bwMode="auto">
          <a:xfrm>
            <a:off x="8943975" y="-1588"/>
            <a:ext cx="50800" cy="739776"/>
          </a:xfrm>
          <a:custGeom>
            <a:avLst/>
            <a:gdLst>
              <a:gd name="T0" fmla="*/ 50796 w 52069"/>
              <a:gd name="T1" fmla="*/ 2542 h 739140"/>
              <a:gd name="T2" fmla="*/ 2469 w 52069"/>
              <a:gd name="T3" fmla="*/ 2542 h 739140"/>
              <a:gd name="T4" fmla="*/ 55 w 52069"/>
              <a:gd name="T5" fmla="*/ 723252 h 739140"/>
              <a:gd name="T6" fmla="*/ 49589 w 52069"/>
              <a:gd name="T7" fmla="*/ 723252 h 739140"/>
              <a:gd name="T8" fmla="*/ 50796 w 52069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65" y="2540"/>
                </a:moveTo>
                <a:lnTo>
                  <a:pt x="2531" y="2540"/>
                </a:lnTo>
                <a:lnTo>
                  <a:pt x="56" y="722630"/>
                </a:lnTo>
                <a:lnTo>
                  <a:pt x="50828" y="722630"/>
                </a:lnTo>
                <a:lnTo>
                  <a:pt x="52065" y="2540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2" name="object 205"/>
          <p:cNvSpPr>
            <a:spLocks/>
          </p:cNvSpPr>
          <p:nvPr/>
        </p:nvSpPr>
        <p:spPr bwMode="auto">
          <a:xfrm>
            <a:off x="8994775" y="-1588"/>
            <a:ext cx="50800" cy="739776"/>
          </a:xfrm>
          <a:custGeom>
            <a:avLst/>
            <a:gdLst>
              <a:gd name="T0" fmla="*/ 50792 w 52069"/>
              <a:gd name="T1" fmla="*/ 2542 h 739140"/>
              <a:gd name="T2" fmla="*/ 1234 w 52069"/>
              <a:gd name="T3" fmla="*/ 2542 h 739140"/>
              <a:gd name="T4" fmla="*/ 27 w 52069"/>
              <a:gd name="T5" fmla="*/ 723252 h 739140"/>
              <a:gd name="T6" fmla="*/ 48378 w 52069"/>
              <a:gd name="T7" fmla="*/ 723252 h 739140"/>
              <a:gd name="T8" fmla="*/ 50792 w 52069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739140"/>
              <a:gd name="T17" fmla="*/ 52069 w 52069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739140">
                <a:moveTo>
                  <a:pt x="52061" y="2540"/>
                </a:moveTo>
                <a:lnTo>
                  <a:pt x="1265" y="2540"/>
                </a:lnTo>
                <a:lnTo>
                  <a:pt x="28" y="722630"/>
                </a:lnTo>
                <a:lnTo>
                  <a:pt x="49586" y="722630"/>
                </a:lnTo>
                <a:lnTo>
                  <a:pt x="52061" y="2540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3" name="object 206"/>
          <p:cNvSpPr>
            <a:spLocks/>
          </p:cNvSpPr>
          <p:nvPr/>
        </p:nvSpPr>
        <p:spPr bwMode="auto">
          <a:xfrm>
            <a:off x="9043988" y="-1588"/>
            <a:ext cx="52387" cy="739776"/>
          </a:xfrm>
          <a:custGeom>
            <a:avLst/>
            <a:gdLst>
              <a:gd name="T0" fmla="*/ 52382 w 52070"/>
              <a:gd name="T1" fmla="*/ 2542 h 739140"/>
              <a:gd name="T2" fmla="*/ 2546 w 52070"/>
              <a:gd name="T3" fmla="*/ 2542 h 739140"/>
              <a:gd name="T4" fmla="*/ 56 w 52070"/>
              <a:gd name="T5" fmla="*/ 723252 h 739140"/>
              <a:gd name="T6" fmla="*/ 51137 w 52070"/>
              <a:gd name="T7" fmla="*/ 723252 h 739140"/>
              <a:gd name="T8" fmla="*/ 52382 w 52070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52065" y="2540"/>
                </a:moveTo>
                <a:lnTo>
                  <a:pt x="2531" y="2540"/>
                </a:lnTo>
                <a:lnTo>
                  <a:pt x="56" y="722630"/>
                </a:lnTo>
                <a:lnTo>
                  <a:pt x="50828" y="722630"/>
                </a:lnTo>
                <a:lnTo>
                  <a:pt x="52065" y="2540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4" name="object 207"/>
          <p:cNvSpPr>
            <a:spLocks/>
          </p:cNvSpPr>
          <p:nvPr/>
        </p:nvSpPr>
        <p:spPr bwMode="auto">
          <a:xfrm>
            <a:off x="9094788" y="-1588"/>
            <a:ext cx="52387" cy="739776"/>
          </a:xfrm>
          <a:custGeom>
            <a:avLst/>
            <a:gdLst>
              <a:gd name="T0" fmla="*/ 49831 w 52070"/>
              <a:gd name="T1" fmla="*/ 2542 h 739140"/>
              <a:gd name="T2" fmla="*/ 1273 w 52070"/>
              <a:gd name="T3" fmla="*/ 2542 h 739140"/>
              <a:gd name="T4" fmla="*/ 28 w 52070"/>
              <a:gd name="T5" fmla="*/ 723252 h 739140"/>
              <a:gd name="T6" fmla="*/ 49831 w 52070"/>
              <a:gd name="T7" fmla="*/ 723252 h 739140"/>
              <a:gd name="T8" fmla="*/ 49831 w 52070"/>
              <a:gd name="T9" fmla="*/ 2542 h 739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739140"/>
              <a:gd name="T17" fmla="*/ 52070 w 52070"/>
              <a:gd name="T18" fmla="*/ 739140 h 739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739140">
                <a:moveTo>
                  <a:pt x="49529" y="2540"/>
                </a:moveTo>
                <a:lnTo>
                  <a:pt x="1265" y="2540"/>
                </a:lnTo>
                <a:lnTo>
                  <a:pt x="28" y="722630"/>
                </a:lnTo>
                <a:lnTo>
                  <a:pt x="49529" y="722630"/>
                </a:lnTo>
                <a:lnTo>
                  <a:pt x="49529" y="2540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5" name="object 208"/>
          <p:cNvSpPr>
            <a:spLocks noChangeArrowheads="1"/>
          </p:cNvSpPr>
          <p:nvPr/>
        </p:nvSpPr>
        <p:spPr bwMode="auto">
          <a:xfrm>
            <a:off x="6659563" y="80963"/>
            <a:ext cx="2303462" cy="603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6" name="object 209"/>
          <p:cNvSpPr>
            <a:spLocks noChangeArrowheads="1"/>
          </p:cNvSpPr>
          <p:nvPr/>
        </p:nvSpPr>
        <p:spPr bwMode="auto">
          <a:xfrm>
            <a:off x="87313" y="33338"/>
            <a:ext cx="1892300" cy="650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7" name="object 210"/>
          <p:cNvSpPr>
            <a:spLocks/>
          </p:cNvSpPr>
          <p:nvPr/>
        </p:nvSpPr>
        <p:spPr bwMode="auto">
          <a:xfrm>
            <a:off x="-44450" y="752475"/>
            <a:ext cx="50800" cy="0"/>
          </a:xfrm>
          <a:custGeom>
            <a:avLst/>
            <a:gdLst>
              <a:gd name="T0" fmla="*/ 50800 w 50800"/>
              <a:gd name="T1" fmla="*/ 44450 w 50800"/>
              <a:gd name="T2" fmla="*/ 44450 w 50800"/>
              <a:gd name="T3" fmla="*/ 50800 w 50800"/>
              <a:gd name="T4" fmla="*/ 0 60000 65536"/>
              <a:gd name="T5" fmla="*/ 0 60000 65536"/>
              <a:gd name="T6" fmla="*/ 0 60000 65536"/>
              <a:gd name="T7" fmla="*/ 0 60000 65536"/>
              <a:gd name="T8" fmla="*/ 0 w 50800"/>
              <a:gd name="T9" fmla="*/ 50800 w 508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50800">
                <a:moveTo>
                  <a:pt x="50800" y="0"/>
                </a:moveTo>
                <a:lnTo>
                  <a:pt x="44450" y="0"/>
                </a:lnTo>
              </a:path>
              <a:path w="50800">
                <a:moveTo>
                  <a:pt x="4445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0F243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8" name="object 211"/>
          <p:cNvSpPr>
            <a:spLocks/>
          </p:cNvSpPr>
          <p:nvPr/>
        </p:nvSpPr>
        <p:spPr bwMode="auto">
          <a:xfrm>
            <a:off x="6350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0F243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59" name="object 212"/>
          <p:cNvSpPr>
            <a:spLocks/>
          </p:cNvSpPr>
          <p:nvPr/>
        </p:nvSpPr>
        <p:spPr bwMode="auto">
          <a:xfrm>
            <a:off x="57150" y="752475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10253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0" name="object 213"/>
          <p:cNvSpPr>
            <a:spLocks/>
          </p:cNvSpPr>
          <p:nvPr/>
        </p:nvSpPr>
        <p:spPr bwMode="auto">
          <a:xfrm>
            <a:off x="106363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126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1" name="object 214"/>
          <p:cNvSpPr>
            <a:spLocks/>
          </p:cNvSpPr>
          <p:nvPr/>
        </p:nvSpPr>
        <p:spPr bwMode="auto">
          <a:xfrm>
            <a:off x="157163" y="752475"/>
            <a:ext cx="50800" cy="0"/>
          </a:xfrm>
          <a:custGeom>
            <a:avLst/>
            <a:gdLst>
              <a:gd name="T0" fmla="*/ 0 w 50799"/>
              <a:gd name="T1" fmla="*/ 50800 w 50799"/>
              <a:gd name="T2" fmla="*/ 0 60000 65536"/>
              <a:gd name="T3" fmla="*/ 0 60000 65536"/>
              <a:gd name="T4" fmla="*/ 0 w 50799"/>
              <a:gd name="T5" fmla="*/ 50799 w 507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799">
                <a:moveTo>
                  <a:pt x="0" y="0"/>
                </a:moveTo>
                <a:lnTo>
                  <a:pt x="50799" y="0"/>
                </a:lnTo>
              </a:path>
            </a:pathLst>
          </a:custGeom>
          <a:noFill/>
          <a:ln w="36830">
            <a:solidFill>
              <a:srgbClr val="12274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2" name="object 215"/>
          <p:cNvSpPr>
            <a:spLocks/>
          </p:cNvSpPr>
          <p:nvPr/>
        </p:nvSpPr>
        <p:spPr bwMode="auto">
          <a:xfrm>
            <a:off x="207963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3284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3" name="object 216"/>
          <p:cNvSpPr>
            <a:spLocks/>
          </p:cNvSpPr>
          <p:nvPr/>
        </p:nvSpPr>
        <p:spPr bwMode="auto">
          <a:xfrm>
            <a:off x="258763" y="752475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14294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4" name="object 217"/>
          <p:cNvSpPr>
            <a:spLocks/>
          </p:cNvSpPr>
          <p:nvPr/>
        </p:nvSpPr>
        <p:spPr bwMode="auto">
          <a:xfrm>
            <a:off x="307975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52A4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5" name="object 218"/>
          <p:cNvSpPr>
            <a:spLocks/>
          </p:cNvSpPr>
          <p:nvPr/>
        </p:nvSpPr>
        <p:spPr bwMode="auto">
          <a:xfrm>
            <a:off x="358775" y="752475"/>
            <a:ext cx="50800" cy="0"/>
          </a:xfrm>
          <a:custGeom>
            <a:avLst/>
            <a:gdLst>
              <a:gd name="T0" fmla="*/ 0 w 50799"/>
              <a:gd name="T1" fmla="*/ 50800 w 50799"/>
              <a:gd name="T2" fmla="*/ 0 60000 65536"/>
              <a:gd name="T3" fmla="*/ 0 60000 65536"/>
              <a:gd name="T4" fmla="*/ 0 w 50799"/>
              <a:gd name="T5" fmla="*/ 50799 w 507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799">
                <a:moveTo>
                  <a:pt x="0" y="0"/>
                </a:moveTo>
                <a:lnTo>
                  <a:pt x="50799" y="0"/>
                </a:lnTo>
              </a:path>
            </a:pathLst>
          </a:custGeom>
          <a:noFill/>
          <a:ln w="36830">
            <a:solidFill>
              <a:srgbClr val="162B4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6" name="object 219"/>
          <p:cNvSpPr>
            <a:spLocks/>
          </p:cNvSpPr>
          <p:nvPr/>
        </p:nvSpPr>
        <p:spPr bwMode="auto">
          <a:xfrm>
            <a:off x="409575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72C4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7" name="object 220"/>
          <p:cNvSpPr>
            <a:spLocks/>
          </p:cNvSpPr>
          <p:nvPr/>
        </p:nvSpPr>
        <p:spPr bwMode="auto">
          <a:xfrm>
            <a:off x="460375" y="752475"/>
            <a:ext cx="50800" cy="0"/>
          </a:xfrm>
          <a:custGeom>
            <a:avLst/>
            <a:gdLst>
              <a:gd name="T0" fmla="*/ 0 w 49530"/>
              <a:gd name="T1" fmla="*/ 50800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182D4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8" name="object 221"/>
          <p:cNvSpPr>
            <a:spLocks/>
          </p:cNvSpPr>
          <p:nvPr/>
        </p:nvSpPr>
        <p:spPr bwMode="auto">
          <a:xfrm>
            <a:off x="511175" y="733425"/>
            <a:ext cx="50800" cy="38100"/>
          </a:xfrm>
          <a:custGeom>
            <a:avLst/>
            <a:gdLst>
              <a:gd name="T0" fmla="*/ 0 w 50800"/>
              <a:gd name="T1" fmla="*/ 36787 h 36829"/>
              <a:gd name="T2" fmla="*/ 50800 w 50800"/>
              <a:gd name="T3" fmla="*/ 38100 h 36829"/>
              <a:gd name="T4" fmla="*/ 50800 w 50800"/>
              <a:gd name="T5" fmla="*/ 1313 h 36829"/>
              <a:gd name="T6" fmla="*/ 0 w 50800"/>
              <a:gd name="T7" fmla="*/ 0 h 36829"/>
              <a:gd name="T8" fmla="*/ 0 w 50800"/>
              <a:gd name="T9" fmla="*/ 36787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5560"/>
                </a:moveTo>
                <a:lnTo>
                  <a:pt x="50800" y="36829"/>
                </a:lnTo>
                <a:lnTo>
                  <a:pt x="50800" y="1269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69" name="object 222"/>
          <p:cNvSpPr>
            <a:spLocks/>
          </p:cNvSpPr>
          <p:nvPr/>
        </p:nvSpPr>
        <p:spPr bwMode="auto">
          <a:xfrm>
            <a:off x="561975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A2F4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0" name="object 223"/>
          <p:cNvSpPr>
            <a:spLocks/>
          </p:cNvSpPr>
          <p:nvPr/>
        </p:nvSpPr>
        <p:spPr bwMode="auto">
          <a:xfrm>
            <a:off x="612775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B304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1" name="object 224"/>
          <p:cNvSpPr>
            <a:spLocks/>
          </p:cNvSpPr>
          <p:nvPr/>
        </p:nvSpPr>
        <p:spPr bwMode="auto">
          <a:xfrm>
            <a:off x="663575" y="752475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1C314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2" name="object 225"/>
          <p:cNvSpPr>
            <a:spLocks/>
          </p:cNvSpPr>
          <p:nvPr/>
        </p:nvSpPr>
        <p:spPr bwMode="auto">
          <a:xfrm>
            <a:off x="712788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1D33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3" name="object 226"/>
          <p:cNvSpPr>
            <a:spLocks/>
          </p:cNvSpPr>
          <p:nvPr/>
        </p:nvSpPr>
        <p:spPr bwMode="auto">
          <a:xfrm>
            <a:off x="763588" y="752475"/>
            <a:ext cx="50800" cy="0"/>
          </a:xfrm>
          <a:custGeom>
            <a:avLst/>
            <a:gdLst>
              <a:gd name="T0" fmla="*/ 0 w 50799"/>
              <a:gd name="T1" fmla="*/ 50800 w 50799"/>
              <a:gd name="T2" fmla="*/ 0 60000 65536"/>
              <a:gd name="T3" fmla="*/ 0 60000 65536"/>
              <a:gd name="T4" fmla="*/ 0 w 50799"/>
              <a:gd name="T5" fmla="*/ 50799 w 507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799">
                <a:moveTo>
                  <a:pt x="0" y="0"/>
                </a:moveTo>
                <a:lnTo>
                  <a:pt x="50799" y="0"/>
                </a:lnTo>
              </a:path>
            </a:pathLst>
          </a:custGeom>
          <a:noFill/>
          <a:ln w="36830">
            <a:solidFill>
              <a:srgbClr val="1E33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4" name="object 227"/>
          <p:cNvSpPr>
            <a:spLocks/>
          </p:cNvSpPr>
          <p:nvPr/>
        </p:nvSpPr>
        <p:spPr bwMode="auto">
          <a:xfrm>
            <a:off x="814388" y="752475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1F344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5" name="object 228"/>
          <p:cNvSpPr>
            <a:spLocks/>
          </p:cNvSpPr>
          <p:nvPr/>
        </p:nvSpPr>
        <p:spPr bwMode="auto">
          <a:xfrm>
            <a:off x="863600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0354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6" name="object 229"/>
          <p:cNvSpPr>
            <a:spLocks/>
          </p:cNvSpPr>
          <p:nvPr/>
        </p:nvSpPr>
        <p:spPr bwMode="auto">
          <a:xfrm>
            <a:off x="914400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136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" name="object 230"/>
          <p:cNvSpPr>
            <a:spLocks/>
          </p:cNvSpPr>
          <p:nvPr/>
        </p:nvSpPr>
        <p:spPr bwMode="auto">
          <a:xfrm>
            <a:off x="965200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2375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" name="object 231"/>
          <p:cNvSpPr>
            <a:spLocks/>
          </p:cNvSpPr>
          <p:nvPr/>
        </p:nvSpPr>
        <p:spPr bwMode="auto">
          <a:xfrm>
            <a:off x="1016000" y="752475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23385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" name="object 232"/>
          <p:cNvSpPr>
            <a:spLocks/>
          </p:cNvSpPr>
          <p:nvPr/>
        </p:nvSpPr>
        <p:spPr bwMode="auto">
          <a:xfrm>
            <a:off x="1065213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4395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" name="object 233"/>
          <p:cNvSpPr>
            <a:spLocks/>
          </p:cNvSpPr>
          <p:nvPr/>
        </p:nvSpPr>
        <p:spPr bwMode="auto">
          <a:xfrm>
            <a:off x="1116013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53A5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" name="object 234"/>
          <p:cNvSpPr>
            <a:spLocks/>
          </p:cNvSpPr>
          <p:nvPr/>
        </p:nvSpPr>
        <p:spPr bwMode="auto">
          <a:xfrm>
            <a:off x="1166813" y="75247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263B5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" name="object 235"/>
          <p:cNvSpPr>
            <a:spLocks/>
          </p:cNvSpPr>
          <p:nvPr/>
        </p:nvSpPr>
        <p:spPr bwMode="auto">
          <a:xfrm>
            <a:off x="1216025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73C5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" name="object 236"/>
          <p:cNvSpPr>
            <a:spLocks/>
          </p:cNvSpPr>
          <p:nvPr/>
        </p:nvSpPr>
        <p:spPr bwMode="auto">
          <a:xfrm>
            <a:off x="1266825" y="7524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83D5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" name="object 237"/>
          <p:cNvSpPr>
            <a:spLocks/>
          </p:cNvSpPr>
          <p:nvPr/>
        </p:nvSpPr>
        <p:spPr bwMode="auto">
          <a:xfrm>
            <a:off x="1317625" y="735013"/>
            <a:ext cx="50800" cy="36512"/>
          </a:xfrm>
          <a:custGeom>
            <a:avLst/>
            <a:gdLst>
              <a:gd name="T0" fmla="*/ 0 w 50800"/>
              <a:gd name="T1" fmla="*/ 35253 h 36830"/>
              <a:gd name="T2" fmla="*/ 50800 w 50800"/>
              <a:gd name="T3" fmla="*/ 36512 h 36830"/>
              <a:gd name="T4" fmla="*/ 50800 w 50800"/>
              <a:gd name="T5" fmla="*/ 1259 h 36830"/>
              <a:gd name="T6" fmla="*/ 0 w 50800"/>
              <a:gd name="T7" fmla="*/ 0 h 36830"/>
              <a:gd name="T8" fmla="*/ 0 w 50800"/>
              <a:gd name="T9" fmla="*/ 35253 h 36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30"/>
              <a:gd name="T17" fmla="*/ 50800 w 50800"/>
              <a:gd name="T18" fmla="*/ 36830 h 36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30">
                <a:moveTo>
                  <a:pt x="0" y="35560"/>
                </a:moveTo>
                <a:lnTo>
                  <a:pt x="50800" y="36830"/>
                </a:lnTo>
                <a:lnTo>
                  <a:pt x="50800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" name="object 238"/>
          <p:cNvSpPr>
            <a:spLocks/>
          </p:cNvSpPr>
          <p:nvPr/>
        </p:nvSpPr>
        <p:spPr bwMode="auto">
          <a:xfrm>
            <a:off x="1368425" y="754063"/>
            <a:ext cx="50800" cy="0"/>
          </a:xfrm>
          <a:custGeom>
            <a:avLst/>
            <a:gdLst>
              <a:gd name="T0" fmla="*/ 0 w 49530"/>
              <a:gd name="T1" fmla="*/ 50800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2A3F5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" name="object 239"/>
          <p:cNvSpPr>
            <a:spLocks/>
          </p:cNvSpPr>
          <p:nvPr/>
        </p:nvSpPr>
        <p:spPr bwMode="auto">
          <a:xfrm>
            <a:off x="1419225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B405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" name="object 240"/>
          <p:cNvSpPr>
            <a:spLocks/>
          </p:cNvSpPr>
          <p:nvPr/>
        </p:nvSpPr>
        <p:spPr bwMode="auto">
          <a:xfrm>
            <a:off x="1470025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C415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" name="object 241"/>
          <p:cNvSpPr>
            <a:spLocks/>
          </p:cNvSpPr>
          <p:nvPr/>
        </p:nvSpPr>
        <p:spPr bwMode="auto">
          <a:xfrm>
            <a:off x="1520825" y="754063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2D425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" name="object 242"/>
          <p:cNvSpPr>
            <a:spLocks/>
          </p:cNvSpPr>
          <p:nvPr/>
        </p:nvSpPr>
        <p:spPr bwMode="auto">
          <a:xfrm>
            <a:off x="1570038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E435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" name="object 243"/>
          <p:cNvSpPr>
            <a:spLocks/>
          </p:cNvSpPr>
          <p:nvPr/>
        </p:nvSpPr>
        <p:spPr bwMode="auto">
          <a:xfrm>
            <a:off x="1620838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2F445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" name="object 244"/>
          <p:cNvSpPr>
            <a:spLocks/>
          </p:cNvSpPr>
          <p:nvPr/>
        </p:nvSpPr>
        <p:spPr bwMode="auto">
          <a:xfrm>
            <a:off x="1671638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30455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" name="object 245"/>
          <p:cNvSpPr>
            <a:spLocks/>
          </p:cNvSpPr>
          <p:nvPr/>
        </p:nvSpPr>
        <p:spPr bwMode="auto">
          <a:xfrm>
            <a:off x="1722438" y="754063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31466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" name="object 246"/>
          <p:cNvSpPr>
            <a:spLocks/>
          </p:cNvSpPr>
          <p:nvPr/>
        </p:nvSpPr>
        <p:spPr bwMode="auto">
          <a:xfrm>
            <a:off x="1771650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33476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" name="object 247"/>
          <p:cNvSpPr>
            <a:spLocks/>
          </p:cNvSpPr>
          <p:nvPr/>
        </p:nvSpPr>
        <p:spPr bwMode="auto">
          <a:xfrm>
            <a:off x="1822450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33486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" name="object 248"/>
          <p:cNvSpPr>
            <a:spLocks/>
          </p:cNvSpPr>
          <p:nvPr/>
        </p:nvSpPr>
        <p:spPr bwMode="auto">
          <a:xfrm>
            <a:off x="1873250" y="7540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34496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6" name="object 249"/>
          <p:cNvSpPr>
            <a:spLocks/>
          </p:cNvSpPr>
          <p:nvPr/>
        </p:nvSpPr>
        <p:spPr bwMode="auto">
          <a:xfrm>
            <a:off x="1924050" y="736600"/>
            <a:ext cx="49213" cy="36513"/>
          </a:xfrm>
          <a:custGeom>
            <a:avLst/>
            <a:gdLst>
              <a:gd name="T0" fmla="*/ 0 w 49530"/>
              <a:gd name="T1" fmla="*/ 35255 h 36829"/>
              <a:gd name="T2" fmla="*/ 49213 w 49530"/>
              <a:gd name="T3" fmla="*/ 36513 h 36829"/>
              <a:gd name="T4" fmla="*/ 49213 w 49530"/>
              <a:gd name="T5" fmla="*/ 1259 h 36829"/>
              <a:gd name="T6" fmla="*/ 0 w 49530"/>
              <a:gd name="T7" fmla="*/ 0 h 36829"/>
              <a:gd name="T8" fmla="*/ 0 w 49530"/>
              <a:gd name="T9" fmla="*/ 35255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6829"/>
              <a:gd name="T17" fmla="*/ 49530 w 4953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6829">
                <a:moveTo>
                  <a:pt x="0" y="35560"/>
                </a:moveTo>
                <a:lnTo>
                  <a:pt x="49530" y="36829"/>
                </a:lnTo>
                <a:lnTo>
                  <a:pt x="49530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7" name="object 250"/>
          <p:cNvSpPr>
            <a:spLocks/>
          </p:cNvSpPr>
          <p:nvPr/>
        </p:nvSpPr>
        <p:spPr bwMode="auto">
          <a:xfrm>
            <a:off x="1973263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64B6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8" name="object 251"/>
          <p:cNvSpPr>
            <a:spLocks/>
          </p:cNvSpPr>
          <p:nvPr/>
        </p:nvSpPr>
        <p:spPr bwMode="auto">
          <a:xfrm>
            <a:off x="2024063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74C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9" name="object 252"/>
          <p:cNvSpPr>
            <a:spLocks/>
          </p:cNvSpPr>
          <p:nvPr/>
        </p:nvSpPr>
        <p:spPr bwMode="auto">
          <a:xfrm>
            <a:off x="2074863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84D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0" name="object 253"/>
          <p:cNvSpPr>
            <a:spLocks/>
          </p:cNvSpPr>
          <p:nvPr/>
        </p:nvSpPr>
        <p:spPr bwMode="auto">
          <a:xfrm>
            <a:off x="2125663" y="755650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29">
            <a:solidFill>
              <a:srgbClr val="394E6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1" name="object 254"/>
          <p:cNvSpPr>
            <a:spLocks/>
          </p:cNvSpPr>
          <p:nvPr/>
        </p:nvSpPr>
        <p:spPr bwMode="auto">
          <a:xfrm>
            <a:off x="2174875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A4F6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2" name="object 255"/>
          <p:cNvSpPr>
            <a:spLocks/>
          </p:cNvSpPr>
          <p:nvPr/>
        </p:nvSpPr>
        <p:spPr bwMode="auto">
          <a:xfrm>
            <a:off x="2225675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B506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3" name="object 256"/>
          <p:cNvSpPr>
            <a:spLocks/>
          </p:cNvSpPr>
          <p:nvPr/>
        </p:nvSpPr>
        <p:spPr bwMode="auto">
          <a:xfrm>
            <a:off x="2276475" y="755650"/>
            <a:ext cx="50800" cy="0"/>
          </a:xfrm>
          <a:custGeom>
            <a:avLst/>
            <a:gdLst>
              <a:gd name="T0" fmla="*/ 0 w 49529"/>
              <a:gd name="T1" fmla="*/ 50800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29">
            <a:solidFill>
              <a:srgbClr val="3C516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4" name="object 257"/>
          <p:cNvSpPr>
            <a:spLocks/>
          </p:cNvSpPr>
          <p:nvPr/>
        </p:nvSpPr>
        <p:spPr bwMode="auto">
          <a:xfrm>
            <a:off x="2327275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D526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5" name="object 258"/>
          <p:cNvSpPr>
            <a:spLocks/>
          </p:cNvSpPr>
          <p:nvPr/>
        </p:nvSpPr>
        <p:spPr bwMode="auto">
          <a:xfrm>
            <a:off x="2378075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E536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6" name="object 259"/>
          <p:cNvSpPr>
            <a:spLocks/>
          </p:cNvSpPr>
          <p:nvPr/>
        </p:nvSpPr>
        <p:spPr bwMode="auto">
          <a:xfrm>
            <a:off x="2428875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3F546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7" name="object 260"/>
          <p:cNvSpPr>
            <a:spLocks/>
          </p:cNvSpPr>
          <p:nvPr/>
        </p:nvSpPr>
        <p:spPr bwMode="auto">
          <a:xfrm>
            <a:off x="2479675" y="755650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29">
            <a:solidFill>
              <a:srgbClr val="40556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8" name="object 261"/>
          <p:cNvSpPr>
            <a:spLocks/>
          </p:cNvSpPr>
          <p:nvPr/>
        </p:nvSpPr>
        <p:spPr bwMode="auto">
          <a:xfrm>
            <a:off x="2528888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41566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09" name="object 262"/>
          <p:cNvSpPr>
            <a:spLocks/>
          </p:cNvSpPr>
          <p:nvPr/>
        </p:nvSpPr>
        <p:spPr bwMode="auto">
          <a:xfrm>
            <a:off x="2579688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42577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0" name="object 263"/>
          <p:cNvSpPr>
            <a:spLocks/>
          </p:cNvSpPr>
          <p:nvPr/>
        </p:nvSpPr>
        <p:spPr bwMode="auto">
          <a:xfrm>
            <a:off x="2630488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43587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1" name="object 264"/>
          <p:cNvSpPr>
            <a:spLocks/>
          </p:cNvSpPr>
          <p:nvPr/>
        </p:nvSpPr>
        <p:spPr bwMode="auto">
          <a:xfrm>
            <a:off x="2681288" y="755650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29">
            <a:solidFill>
              <a:srgbClr val="44597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2" name="object 265"/>
          <p:cNvSpPr>
            <a:spLocks/>
          </p:cNvSpPr>
          <p:nvPr/>
        </p:nvSpPr>
        <p:spPr bwMode="auto">
          <a:xfrm>
            <a:off x="2730500" y="7556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455A7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3" name="object 266"/>
          <p:cNvSpPr>
            <a:spLocks/>
          </p:cNvSpPr>
          <p:nvPr/>
        </p:nvSpPr>
        <p:spPr bwMode="auto">
          <a:xfrm>
            <a:off x="2781300" y="738188"/>
            <a:ext cx="50800" cy="36512"/>
          </a:xfrm>
          <a:custGeom>
            <a:avLst/>
            <a:gdLst>
              <a:gd name="T0" fmla="*/ 0 w 50800"/>
              <a:gd name="T1" fmla="*/ 35253 h 36829"/>
              <a:gd name="T2" fmla="*/ 50800 w 50800"/>
              <a:gd name="T3" fmla="*/ 36512 h 36829"/>
              <a:gd name="T4" fmla="*/ 50800 w 50800"/>
              <a:gd name="T5" fmla="*/ 1258 h 36829"/>
              <a:gd name="T6" fmla="*/ 0 w 50800"/>
              <a:gd name="T7" fmla="*/ 0 h 36829"/>
              <a:gd name="T8" fmla="*/ 0 w 50800"/>
              <a:gd name="T9" fmla="*/ 35253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5559"/>
                </a:moveTo>
                <a:lnTo>
                  <a:pt x="50800" y="36829"/>
                </a:lnTo>
                <a:lnTo>
                  <a:pt x="50800" y="1269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4" name="object 267"/>
          <p:cNvSpPr>
            <a:spLocks/>
          </p:cNvSpPr>
          <p:nvPr/>
        </p:nvSpPr>
        <p:spPr bwMode="auto">
          <a:xfrm>
            <a:off x="2832100" y="757238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475C7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5" name="object 268"/>
          <p:cNvSpPr>
            <a:spLocks/>
          </p:cNvSpPr>
          <p:nvPr/>
        </p:nvSpPr>
        <p:spPr bwMode="auto">
          <a:xfrm>
            <a:off x="2881313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485D7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6" name="object 269"/>
          <p:cNvSpPr>
            <a:spLocks/>
          </p:cNvSpPr>
          <p:nvPr/>
        </p:nvSpPr>
        <p:spPr bwMode="auto">
          <a:xfrm>
            <a:off x="2932113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495E7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7" name="object 270"/>
          <p:cNvSpPr>
            <a:spLocks/>
          </p:cNvSpPr>
          <p:nvPr/>
        </p:nvSpPr>
        <p:spPr bwMode="auto">
          <a:xfrm>
            <a:off x="2982913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4A5F7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8" name="object 271"/>
          <p:cNvSpPr>
            <a:spLocks/>
          </p:cNvSpPr>
          <p:nvPr/>
        </p:nvSpPr>
        <p:spPr bwMode="auto">
          <a:xfrm>
            <a:off x="3033713" y="757238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4B607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19" name="object 272"/>
          <p:cNvSpPr>
            <a:spLocks/>
          </p:cNvSpPr>
          <p:nvPr/>
        </p:nvSpPr>
        <p:spPr bwMode="auto">
          <a:xfrm>
            <a:off x="3082925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4C607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0" name="object 273"/>
          <p:cNvSpPr>
            <a:spLocks/>
          </p:cNvSpPr>
          <p:nvPr/>
        </p:nvSpPr>
        <p:spPr bwMode="auto">
          <a:xfrm>
            <a:off x="3133725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4D617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1" name="object 274"/>
          <p:cNvSpPr>
            <a:spLocks/>
          </p:cNvSpPr>
          <p:nvPr/>
        </p:nvSpPr>
        <p:spPr bwMode="auto">
          <a:xfrm>
            <a:off x="3184525" y="757238"/>
            <a:ext cx="50800" cy="0"/>
          </a:xfrm>
          <a:custGeom>
            <a:avLst/>
            <a:gdLst>
              <a:gd name="T0" fmla="*/ 0 w 49529"/>
              <a:gd name="T1" fmla="*/ 50800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4E627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2" name="object 275"/>
          <p:cNvSpPr>
            <a:spLocks/>
          </p:cNvSpPr>
          <p:nvPr/>
        </p:nvSpPr>
        <p:spPr bwMode="auto">
          <a:xfrm>
            <a:off x="3235325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4F637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3" name="object 276"/>
          <p:cNvSpPr>
            <a:spLocks/>
          </p:cNvSpPr>
          <p:nvPr/>
        </p:nvSpPr>
        <p:spPr bwMode="auto">
          <a:xfrm>
            <a:off x="3286125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064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4" name="object 277"/>
          <p:cNvSpPr>
            <a:spLocks/>
          </p:cNvSpPr>
          <p:nvPr/>
        </p:nvSpPr>
        <p:spPr bwMode="auto">
          <a:xfrm>
            <a:off x="3336925" y="7572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166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5" name="object 278"/>
          <p:cNvSpPr>
            <a:spLocks/>
          </p:cNvSpPr>
          <p:nvPr/>
        </p:nvSpPr>
        <p:spPr bwMode="auto">
          <a:xfrm>
            <a:off x="3387725" y="739775"/>
            <a:ext cx="50800" cy="36513"/>
          </a:xfrm>
          <a:custGeom>
            <a:avLst/>
            <a:gdLst>
              <a:gd name="T0" fmla="*/ 0 w 50800"/>
              <a:gd name="T1" fmla="*/ 35254 h 36830"/>
              <a:gd name="T2" fmla="*/ 50800 w 50800"/>
              <a:gd name="T3" fmla="*/ 36513 h 36830"/>
              <a:gd name="T4" fmla="*/ 50800 w 50800"/>
              <a:gd name="T5" fmla="*/ 1259 h 36830"/>
              <a:gd name="T6" fmla="*/ 0 w 50800"/>
              <a:gd name="T7" fmla="*/ 0 h 36830"/>
              <a:gd name="T8" fmla="*/ 0 w 50800"/>
              <a:gd name="T9" fmla="*/ 35254 h 36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30"/>
              <a:gd name="T17" fmla="*/ 50800 w 50800"/>
              <a:gd name="T18" fmla="*/ 36830 h 36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30">
                <a:moveTo>
                  <a:pt x="0" y="35560"/>
                </a:moveTo>
                <a:lnTo>
                  <a:pt x="50800" y="36830"/>
                </a:lnTo>
                <a:lnTo>
                  <a:pt x="50800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6" name="object 279"/>
          <p:cNvSpPr>
            <a:spLocks/>
          </p:cNvSpPr>
          <p:nvPr/>
        </p:nvSpPr>
        <p:spPr bwMode="auto">
          <a:xfrm>
            <a:off x="3438525" y="758825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53678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7" name="object 280"/>
          <p:cNvSpPr>
            <a:spLocks/>
          </p:cNvSpPr>
          <p:nvPr/>
        </p:nvSpPr>
        <p:spPr bwMode="auto">
          <a:xfrm>
            <a:off x="3487738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468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8" name="object 281"/>
          <p:cNvSpPr>
            <a:spLocks/>
          </p:cNvSpPr>
          <p:nvPr/>
        </p:nvSpPr>
        <p:spPr bwMode="auto">
          <a:xfrm>
            <a:off x="3538538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5698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29" name="object 282"/>
          <p:cNvSpPr>
            <a:spLocks/>
          </p:cNvSpPr>
          <p:nvPr/>
        </p:nvSpPr>
        <p:spPr bwMode="auto">
          <a:xfrm>
            <a:off x="3589338" y="75882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566A8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0" name="object 283"/>
          <p:cNvSpPr>
            <a:spLocks/>
          </p:cNvSpPr>
          <p:nvPr/>
        </p:nvSpPr>
        <p:spPr bwMode="auto">
          <a:xfrm>
            <a:off x="3638550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76B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1" name="object 284"/>
          <p:cNvSpPr>
            <a:spLocks/>
          </p:cNvSpPr>
          <p:nvPr/>
        </p:nvSpPr>
        <p:spPr bwMode="auto">
          <a:xfrm>
            <a:off x="3689350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86C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2" name="object 285"/>
          <p:cNvSpPr>
            <a:spLocks/>
          </p:cNvSpPr>
          <p:nvPr/>
        </p:nvSpPr>
        <p:spPr bwMode="auto">
          <a:xfrm>
            <a:off x="3740150" y="758825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596D8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3" name="object 286"/>
          <p:cNvSpPr>
            <a:spLocks/>
          </p:cNvSpPr>
          <p:nvPr/>
        </p:nvSpPr>
        <p:spPr bwMode="auto">
          <a:xfrm>
            <a:off x="3789363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A6E8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4" name="object 287"/>
          <p:cNvSpPr>
            <a:spLocks/>
          </p:cNvSpPr>
          <p:nvPr/>
        </p:nvSpPr>
        <p:spPr bwMode="auto">
          <a:xfrm>
            <a:off x="3840163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B6F8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5" name="object 288"/>
          <p:cNvSpPr>
            <a:spLocks/>
          </p:cNvSpPr>
          <p:nvPr/>
        </p:nvSpPr>
        <p:spPr bwMode="auto">
          <a:xfrm>
            <a:off x="3890963" y="758825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5C70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6" name="object 289"/>
          <p:cNvSpPr>
            <a:spLocks/>
          </p:cNvSpPr>
          <p:nvPr/>
        </p:nvSpPr>
        <p:spPr bwMode="auto">
          <a:xfrm>
            <a:off x="3940175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D718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7" name="object 290"/>
          <p:cNvSpPr>
            <a:spLocks/>
          </p:cNvSpPr>
          <p:nvPr/>
        </p:nvSpPr>
        <p:spPr bwMode="auto">
          <a:xfrm>
            <a:off x="3990975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E728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8" name="object 291"/>
          <p:cNvSpPr>
            <a:spLocks/>
          </p:cNvSpPr>
          <p:nvPr/>
        </p:nvSpPr>
        <p:spPr bwMode="auto">
          <a:xfrm>
            <a:off x="4041775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5F738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39" name="object 292"/>
          <p:cNvSpPr>
            <a:spLocks/>
          </p:cNvSpPr>
          <p:nvPr/>
        </p:nvSpPr>
        <p:spPr bwMode="auto">
          <a:xfrm>
            <a:off x="4092575" y="758825"/>
            <a:ext cx="50800" cy="0"/>
          </a:xfrm>
          <a:custGeom>
            <a:avLst/>
            <a:gdLst>
              <a:gd name="T0" fmla="*/ 0 w 49529"/>
              <a:gd name="T1" fmla="*/ 50800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60748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0" name="object 293"/>
          <p:cNvSpPr>
            <a:spLocks/>
          </p:cNvSpPr>
          <p:nvPr/>
        </p:nvSpPr>
        <p:spPr bwMode="auto">
          <a:xfrm>
            <a:off x="4143375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1758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1" name="object 294"/>
          <p:cNvSpPr>
            <a:spLocks/>
          </p:cNvSpPr>
          <p:nvPr/>
        </p:nvSpPr>
        <p:spPr bwMode="auto">
          <a:xfrm>
            <a:off x="4194175" y="739775"/>
            <a:ext cx="50800" cy="38100"/>
          </a:xfrm>
          <a:custGeom>
            <a:avLst/>
            <a:gdLst>
              <a:gd name="T0" fmla="*/ 0 w 50800"/>
              <a:gd name="T1" fmla="*/ 36787 h 36829"/>
              <a:gd name="T2" fmla="*/ 50800 w 50800"/>
              <a:gd name="T3" fmla="*/ 38100 h 36829"/>
              <a:gd name="T4" fmla="*/ 50800 w 50800"/>
              <a:gd name="T5" fmla="*/ 1313 h 36829"/>
              <a:gd name="T6" fmla="*/ 0 w 50800"/>
              <a:gd name="T7" fmla="*/ 0 h 36829"/>
              <a:gd name="T8" fmla="*/ 0 w 50800"/>
              <a:gd name="T9" fmla="*/ 36787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5560"/>
                </a:moveTo>
                <a:lnTo>
                  <a:pt x="50800" y="36829"/>
                </a:lnTo>
                <a:lnTo>
                  <a:pt x="50800" y="1269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2" name="object 295"/>
          <p:cNvSpPr>
            <a:spLocks/>
          </p:cNvSpPr>
          <p:nvPr/>
        </p:nvSpPr>
        <p:spPr bwMode="auto">
          <a:xfrm>
            <a:off x="4244975" y="758825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6377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3" name="object 296"/>
          <p:cNvSpPr>
            <a:spLocks/>
          </p:cNvSpPr>
          <p:nvPr/>
        </p:nvSpPr>
        <p:spPr bwMode="auto">
          <a:xfrm>
            <a:off x="4294188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4789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4" name="object 297"/>
          <p:cNvSpPr>
            <a:spLocks/>
          </p:cNvSpPr>
          <p:nvPr/>
        </p:nvSpPr>
        <p:spPr bwMode="auto">
          <a:xfrm>
            <a:off x="4344988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6799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5" name="object 298"/>
          <p:cNvSpPr>
            <a:spLocks/>
          </p:cNvSpPr>
          <p:nvPr/>
        </p:nvSpPr>
        <p:spPr bwMode="auto">
          <a:xfrm>
            <a:off x="4395788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67A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6" name="object 299"/>
          <p:cNvSpPr>
            <a:spLocks/>
          </p:cNvSpPr>
          <p:nvPr/>
        </p:nvSpPr>
        <p:spPr bwMode="auto">
          <a:xfrm>
            <a:off x="4446588" y="75882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677B9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7" name="object 300"/>
          <p:cNvSpPr>
            <a:spLocks/>
          </p:cNvSpPr>
          <p:nvPr/>
        </p:nvSpPr>
        <p:spPr bwMode="auto">
          <a:xfrm>
            <a:off x="4495800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87C9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8" name="object 301"/>
          <p:cNvSpPr>
            <a:spLocks/>
          </p:cNvSpPr>
          <p:nvPr/>
        </p:nvSpPr>
        <p:spPr bwMode="auto">
          <a:xfrm>
            <a:off x="4546600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97D9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49" name="object 302"/>
          <p:cNvSpPr>
            <a:spLocks/>
          </p:cNvSpPr>
          <p:nvPr/>
        </p:nvSpPr>
        <p:spPr bwMode="auto">
          <a:xfrm>
            <a:off x="4597400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A7E9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0" name="object 303"/>
          <p:cNvSpPr>
            <a:spLocks/>
          </p:cNvSpPr>
          <p:nvPr/>
        </p:nvSpPr>
        <p:spPr bwMode="auto">
          <a:xfrm>
            <a:off x="4648200" y="758825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6B7F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1" name="object 304"/>
          <p:cNvSpPr>
            <a:spLocks/>
          </p:cNvSpPr>
          <p:nvPr/>
        </p:nvSpPr>
        <p:spPr bwMode="auto">
          <a:xfrm>
            <a:off x="4697413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C80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2" name="object 305"/>
          <p:cNvSpPr>
            <a:spLocks/>
          </p:cNvSpPr>
          <p:nvPr/>
        </p:nvSpPr>
        <p:spPr bwMode="auto">
          <a:xfrm>
            <a:off x="4748213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D819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3" name="object 306"/>
          <p:cNvSpPr>
            <a:spLocks/>
          </p:cNvSpPr>
          <p:nvPr/>
        </p:nvSpPr>
        <p:spPr bwMode="auto">
          <a:xfrm>
            <a:off x="4799013" y="7588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6E829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4" name="object 307"/>
          <p:cNvSpPr>
            <a:spLocks/>
          </p:cNvSpPr>
          <p:nvPr/>
        </p:nvSpPr>
        <p:spPr bwMode="auto">
          <a:xfrm>
            <a:off x="4849813" y="741363"/>
            <a:ext cx="49212" cy="36512"/>
          </a:xfrm>
          <a:custGeom>
            <a:avLst/>
            <a:gdLst>
              <a:gd name="T0" fmla="*/ 0 w 49530"/>
              <a:gd name="T1" fmla="*/ 35253 h 36830"/>
              <a:gd name="T2" fmla="*/ 49212 w 49530"/>
              <a:gd name="T3" fmla="*/ 36512 h 36830"/>
              <a:gd name="T4" fmla="*/ 49212 w 49530"/>
              <a:gd name="T5" fmla="*/ 1259 h 36830"/>
              <a:gd name="T6" fmla="*/ 0 w 49530"/>
              <a:gd name="T7" fmla="*/ 0 h 36830"/>
              <a:gd name="T8" fmla="*/ 0 w 49530"/>
              <a:gd name="T9" fmla="*/ 35253 h 36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6830"/>
              <a:gd name="T17" fmla="*/ 49530 w 49530"/>
              <a:gd name="T18" fmla="*/ 36830 h 36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6830">
                <a:moveTo>
                  <a:pt x="0" y="35560"/>
                </a:moveTo>
                <a:lnTo>
                  <a:pt x="49530" y="36830"/>
                </a:lnTo>
                <a:lnTo>
                  <a:pt x="49530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5" name="object 308"/>
          <p:cNvSpPr>
            <a:spLocks/>
          </p:cNvSpPr>
          <p:nvPr/>
        </p:nvSpPr>
        <p:spPr bwMode="auto">
          <a:xfrm>
            <a:off x="4899025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0849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6" name="object 309"/>
          <p:cNvSpPr>
            <a:spLocks/>
          </p:cNvSpPr>
          <p:nvPr/>
        </p:nvSpPr>
        <p:spPr bwMode="auto">
          <a:xfrm>
            <a:off x="4949825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1859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7" name="object 310"/>
          <p:cNvSpPr>
            <a:spLocks/>
          </p:cNvSpPr>
          <p:nvPr/>
        </p:nvSpPr>
        <p:spPr bwMode="auto">
          <a:xfrm>
            <a:off x="5000625" y="760413"/>
            <a:ext cx="50800" cy="0"/>
          </a:xfrm>
          <a:custGeom>
            <a:avLst/>
            <a:gdLst>
              <a:gd name="T0" fmla="*/ 0 w 49529"/>
              <a:gd name="T1" fmla="*/ 50800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7286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8" name="object 311"/>
          <p:cNvSpPr>
            <a:spLocks/>
          </p:cNvSpPr>
          <p:nvPr/>
        </p:nvSpPr>
        <p:spPr bwMode="auto">
          <a:xfrm>
            <a:off x="5051425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387A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59" name="object 312"/>
          <p:cNvSpPr>
            <a:spLocks/>
          </p:cNvSpPr>
          <p:nvPr/>
        </p:nvSpPr>
        <p:spPr bwMode="auto">
          <a:xfrm>
            <a:off x="5102225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488A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0" name="object 313"/>
          <p:cNvSpPr>
            <a:spLocks/>
          </p:cNvSpPr>
          <p:nvPr/>
        </p:nvSpPr>
        <p:spPr bwMode="auto">
          <a:xfrm>
            <a:off x="5153025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589A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1" name="object 314"/>
          <p:cNvSpPr>
            <a:spLocks/>
          </p:cNvSpPr>
          <p:nvPr/>
        </p:nvSpPr>
        <p:spPr bwMode="auto">
          <a:xfrm>
            <a:off x="5203825" y="760413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768AA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2" name="object 315"/>
          <p:cNvSpPr>
            <a:spLocks/>
          </p:cNvSpPr>
          <p:nvPr/>
        </p:nvSpPr>
        <p:spPr bwMode="auto">
          <a:xfrm>
            <a:off x="5253038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78B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3" name="object 316"/>
          <p:cNvSpPr>
            <a:spLocks/>
          </p:cNvSpPr>
          <p:nvPr/>
        </p:nvSpPr>
        <p:spPr bwMode="auto">
          <a:xfrm>
            <a:off x="5303838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88CA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4" name="object 317"/>
          <p:cNvSpPr>
            <a:spLocks/>
          </p:cNvSpPr>
          <p:nvPr/>
        </p:nvSpPr>
        <p:spPr bwMode="auto">
          <a:xfrm>
            <a:off x="5354638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98DA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5" name="object 318"/>
          <p:cNvSpPr>
            <a:spLocks/>
          </p:cNvSpPr>
          <p:nvPr/>
        </p:nvSpPr>
        <p:spPr bwMode="auto">
          <a:xfrm>
            <a:off x="5405438" y="760413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7A8E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6" name="object 319"/>
          <p:cNvSpPr>
            <a:spLocks/>
          </p:cNvSpPr>
          <p:nvPr/>
        </p:nvSpPr>
        <p:spPr bwMode="auto">
          <a:xfrm>
            <a:off x="5454650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B8FA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7" name="object 320"/>
          <p:cNvSpPr>
            <a:spLocks/>
          </p:cNvSpPr>
          <p:nvPr/>
        </p:nvSpPr>
        <p:spPr bwMode="auto">
          <a:xfrm>
            <a:off x="5505450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C90A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8" name="object 321"/>
          <p:cNvSpPr>
            <a:spLocks/>
          </p:cNvSpPr>
          <p:nvPr/>
        </p:nvSpPr>
        <p:spPr bwMode="auto">
          <a:xfrm>
            <a:off x="5556250" y="760413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7D91A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69" name="object 322"/>
          <p:cNvSpPr>
            <a:spLocks/>
          </p:cNvSpPr>
          <p:nvPr/>
        </p:nvSpPr>
        <p:spPr bwMode="auto">
          <a:xfrm>
            <a:off x="5605463" y="76041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7E92A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0" name="object 323"/>
          <p:cNvSpPr>
            <a:spLocks/>
          </p:cNvSpPr>
          <p:nvPr/>
        </p:nvSpPr>
        <p:spPr bwMode="auto">
          <a:xfrm>
            <a:off x="5656263" y="742950"/>
            <a:ext cx="50800" cy="36513"/>
          </a:xfrm>
          <a:custGeom>
            <a:avLst/>
            <a:gdLst>
              <a:gd name="T0" fmla="*/ 0 w 50800"/>
              <a:gd name="T1" fmla="*/ 35255 h 36829"/>
              <a:gd name="T2" fmla="*/ 50800 w 50800"/>
              <a:gd name="T3" fmla="*/ 36513 h 36829"/>
              <a:gd name="T4" fmla="*/ 50800 w 50800"/>
              <a:gd name="T5" fmla="*/ 1259 h 36829"/>
              <a:gd name="T6" fmla="*/ 0 w 50800"/>
              <a:gd name="T7" fmla="*/ 0 h 36829"/>
              <a:gd name="T8" fmla="*/ 0 w 50800"/>
              <a:gd name="T9" fmla="*/ 35255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5560"/>
                </a:moveTo>
                <a:lnTo>
                  <a:pt x="50800" y="36829"/>
                </a:lnTo>
                <a:lnTo>
                  <a:pt x="50800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1" name="object 324"/>
          <p:cNvSpPr>
            <a:spLocks/>
          </p:cNvSpPr>
          <p:nvPr/>
        </p:nvSpPr>
        <p:spPr bwMode="auto">
          <a:xfrm>
            <a:off x="5707063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094A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2" name="object 325"/>
          <p:cNvSpPr>
            <a:spLocks/>
          </p:cNvSpPr>
          <p:nvPr/>
        </p:nvSpPr>
        <p:spPr bwMode="auto">
          <a:xfrm>
            <a:off x="5757863" y="762000"/>
            <a:ext cx="49212" cy="0"/>
          </a:xfrm>
          <a:custGeom>
            <a:avLst/>
            <a:gdLst>
              <a:gd name="T0" fmla="*/ 0 w 49530"/>
              <a:gd name="T1" fmla="*/ 49212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29">
            <a:solidFill>
              <a:srgbClr val="8195A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3" name="object 326"/>
          <p:cNvSpPr>
            <a:spLocks/>
          </p:cNvSpPr>
          <p:nvPr/>
        </p:nvSpPr>
        <p:spPr bwMode="auto">
          <a:xfrm>
            <a:off x="5807075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296A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4" name="object 327"/>
          <p:cNvSpPr>
            <a:spLocks/>
          </p:cNvSpPr>
          <p:nvPr/>
        </p:nvSpPr>
        <p:spPr bwMode="auto">
          <a:xfrm>
            <a:off x="5857875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397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5" name="object 328"/>
          <p:cNvSpPr>
            <a:spLocks/>
          </p:cNvSpPr>
          <p:nvPr/>
        </p:nvSpPr>
        <p:spPr bwMode="auto">
          <a:xfrm>
            <a:off x="5908675" y="762000"/>
            <a:ext cx="50800" cy="0"/>
          </a:xfrm>
          <a:custGeom>
            <a:avLst/>
            <a:gdLst>
              <a:gd name="T0" fmla="*/ 0 w 49529"/>
              <a:gd name="T1" fmla="*/ 50800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29">
            <a:solidFill>
              <a:srgbClr val="8499B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6" name="object 329"/>
          <p:cNvSpPr>
            <a:spLocks/>
          </p:cNvSpPr>
          <p:nvPr/>
        </p:nvSpPr>
        <p:spPr bwMode="auto">
          <a:xfrm>
            <a:off x="5959475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599B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7" name="object 330"/>
          <p:cNvSpPr>
            <a:spLocks/>
          </p:cNvSpPr>
          <p:nvPr/>
        </p:nvSpPr>
        <p:spPr bwMode="auto">
          <a:xfrm>
            <a:off x="6010275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69AB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8" name="object 331"/>
          <p:cNvSpPr>
            <a:spLocks/>
          </p:cNvSpPr>
          <p:nvPr/>
        </p:nvSpPr>
        <p:spPr bwMode="auto">
          <a:xfrm>
            <a:off x="6061075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79BB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" name="object 332"/>
          <p:cNvSpPr>
            <a:spLocks/>
          </p:cNvSpPr>
          <p:nvPr/>
        </p:nvSpPr>
        <p:spPr bwMode="auto">
          <a:xfrm>
            <a:off x="6111875" y="762000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29">
            <a:solidFill>
              <a:srgbClr val="889CB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" name="object 333"/>
          <p:cNvSpPr>
            <a:spLocks/>
          </p:cNvSpPr>
          <p:nvPr/>
        </p:nvSpPr>
        <p:spPr bwMode="auto">
          <a:xfrm>
            <a:off x="6161088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99CB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" name="object 334"/>
          <p:cNvSpPr>
            <a:spLocks/>
          </p:cNvSpPr>
          <p:nvPr/>
        </p:nvSpPr>
        <p:spPr bwMode="auto">
          <a:xfrm>
            <a:off x="6211888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29">
            <a:solidFill>
              <a:srgbClr val="8A9DB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" name="object 335"/>
          <p:cNvSpPr>
            <a:spLocks/>
          </p:cNvSpPr>
          <p:nvPr/>
        </p:nvSpPr>
        <p:spPr bwMode="auto">
          <a:xfrm>
            <a:off x="6262688" y="744538"/>
            <a:ext cx="50800" cy="36512"/>
          </a:xfrm>
          <a:custGeom>
            <a:avLst/>
            <a:gdLst>
              <a:gd name="T0" fmla="*/ 0 w 50800"/>
              <a:gd name="T1" fmla="*/ 35253 h 36829"/>
              <a:gd name="T2" fmla="*/ 50800 w 50800"/>
              <a:gd name="T3" fmla="*/ 36512 h 36829"/>
              <a:gd name="T4" fmla="*/ 50800 w 50800"/>
              <a:gd name="T5" fmla="*/ 0 h 36829"/>
              <a:gd name="T6" fmla="*/ 0 w 50800"/>
              <a:gd name="T7" fmla="*/ 0 h 36829"/>
              <a:gd name="T8" fmla="*/ 0 w 50800"/>
              <a:gd name="T9" fmla="*/ 35253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5559"/>
                </a:moveTo>
                <a:lnTo>
                  <a:pt x="50800" y="36829"/>
                </a:lnTo>
                <a:lnTo>
                  <a:pt x="50800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" name="object 336"/>
          <p:cNvSpPr>
            <a:spLocks/>
          </p:cNvSpPr>
          <p:nvPr/>
        </p:nvSpPr>
        <p:spPr bwMode="auto">
          <a:xfrm>
            <a:off x="6313488" y="762000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8099">
            <a:solidFill>
              <a:srgbClr val="8C9F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" name="object 337"/>
          <p:cNvSpPr>
            <a:spLocks/>
          </p:cNvSpPr>
          <p:nvPr/>
        </p:nvSpPr>
        <p:spPr bwMode="auto">
          <a:xfrm>
            <a:off x="6362700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8099">
            <a:solidFill>
              <a:srgbClr val="8DA0B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" name="object 338"/>
          <p:cNvSpPr>
            <a:spLocks/>
          </p:cNvSpPr>
          <p:nvPr/>
        </p:nvSpPr>
        <p:spPr bwMode="auto">
          <a:xfrm>
            <a:off x="6413500" y="7620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8099">
            <a:solidFill>
              <a:srgbClr val="8EA1B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" name="object 339"/>
          <p:cNvSpPr>
            <a:spLocks/>
          </p:cNvSpPr>
          <p:nvPr/>
        </p:nvSpPr>
        <p:spPr bwMode="auto">
          <a:xfrm>
            <a:off x="6464300" y="744538"/>
            <a:ext cx="50800" cy="36512"/>
          </a:xfrm>
          <a:custGeom>
            <a:avLst/>
            <a:gdLst>
              <a:gd name="T0" fmla="*/ 0 w 50800"/>
              <a:gd name="T1" fmla="*/ 36512 h 36829"/>
              <a:gd name="T2" fmla="*/ 50800 w 50800"/>
              <a:gd name="T3" fmla="*/ 36512 h 36829"/>
              <a:gd name="T4" fmla="*/ 50800 w 50800"/>
              <a:gd name="T5" fmla="*/ 1258 h 36829"/>
              <a:gd name="T6" fmla="*/ 0 w 50800"/>
              <a:gd name="T7" fmla="*/ 0 h 36829"/>
              <a:gd name="T8" fmla="*/ 0 w 50800"/>
              <a:gd name="T9" fmla="*/ 36512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6829"/>
                </a:moveTo>
                <a:lnTo>
                  <a:pt x="50800" y="36829"/>
                </a:lnTo>
                <a:lnTo>
                  <a:pt x="50800" y="1269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" name="object 340"/>
          <p:cNvSpPr>
            <a:spLocks/>
          </p:cNvSpPr>
          <p:nvPr/>
        </p:nvSpPr>
        <p:spPr bwMode="auto">
          <a:xfrm>
            <a:off x="6515100" y="763588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90A3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" name="object 341"/>
          <p:cNvSpPr>
            <a:spLocks/>
          </p:cNvSpPr>
          <p:nvPr/>
        </p:nvSpPr>
        <p:spPr bwMode="auto">
          <a:xfrm>
            <a:off x="6564313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1A4B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" name="object 342"/>
          <p:cNvSpPr>
            <a:spLocks/>
          </p:cNvSpPr>
          <p:nvPr/>
        </p:nvSpPr>
        <p:spPr bwMode="auto">
          <a:xfrm>
            <a:off x="6615113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2A5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" name="object 343"/>
          <p:cNvSpPr>
            <a:spLocks/>
          </p:cNvSpPr>
          <p:nvPr/>
        </p:nvSpPr>
        <p:spPr bwMode="auto">
          <a:xfrm>
            <a:off x="6665913" y="763588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93A6B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" name="object 344"/>
          <p:cNvSpPr>
            <a:spLocks/>
          </p:cNvSpPr>
          <p:nvPr/>
        </p:nvSpPr>
        <p:spPr bwMode="auto">
          <a:xfrm>
            <a:off x="6715125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4A7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" name="object 345"/>
          <p:cNvSpPr>
            <a:spLocks/>
          </p:cNvSpPr>
          <p:nvPr/>
        </p:nvSpPr>
        <p:spPr bwMode="auto">
          <a:xfrm>
            <a:off x="6765925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5A8C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" name="object 346"/>
          <p:cNvSpPr>
            <a:spLocks/>
          </p:cNvSpPr>
          <p:nvPr/>
        </p:nvSpPr>
        <p:spPr bwMode="auto">
          <a:xfrm>
            <a:off x="6816725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6A9C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" name="object 347"/>
          <p:cNvSpPr>
            <a:spLocks/>
          </p:cNvSpPr>
          <p:nvPr/>
        </p:nvSpPr>
        <p:spPr bwMode="auto">
          <a:xfrm>
            <a:off x="6867525" y="763588"/>
            <a:ext cx="50800" cy="0"/>
          </a:xfrm>
          <a:custGeom>
            <a:avLst/>
            <a:gdLst>
              <a:gd name="T0" fmla="*/ 0 w 49530"/>
              <a:gd name="T1" fmla="*/ 50800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97AAC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" name="object 348"/>
          <p:cNvSpPr>
            <a:spLocks/>
          </p:cNvSpPr>
          <p:nvPr/>
        </p:nvSpPr>
        <p:spPr bwMode="auto">
          <a:xfrm>
            <a:off x="6918325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9ABC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" name="object 349"/>
          <p:cNvSpPr>
            <a:spLocks/>
          </p:cNvSpPr>
          <p:nvPr/>
        </p:nvSpPr>
        <p:spPr bwMode="auto">
          <a:xfrm>
            <a:off x="6969125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9ACC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" name="object 350"/>
          <p:cNvSpPr>
            <a:spLocks/>
          </p:cNvSpPr>
          <p:nvPr/>
        </p:nvSpPr>
        <p:spPr bwMode="auto">
          <a:xfrm>
            <a:off x="7019925" y="763588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9AADC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" name="object 351"/>
          <p:cNvSpPr>
            <a:spLocks/>
          </p:cNvSpPr>
          <p:nvPr/>
        </p:nvSpPr>
        <p:spPr bwMode="auto">
          <a:xfrm>
            <a:off x="7069138" y="763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BAEC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9" name="object 352"/>
          <p:cNvSpPr>
            <a:spLocks/>
          </p:cNvSpPr>
          <p:nvPr/>
        </p:nvSpPr>
        <p:spPr bwMode="auto">
          <a:xfrm>
            <a:off x="7119938" y="746125"/>
            <a:ext cx="50800" cy="36513"/>
          </a:xfrm>
          <a:custGeom>
            <a:avLst/>
            <a:gdLst>
              <a:gd name="T0" fmla="*/ 0 w 50800"/>
              <a:gd name="T1" fmla="*/ 35254 h 36830"/>
              <a:gd name="T2" fmla="*/ 50800 w 50800"/>
              <a:gd name="T3" fmla="*/ 36513 h 36830"/>
              <a:gd name="T4" fmla="*/ 50800 w 50800"/>
              <a:gd name="T5" fmla="*/ 1259 h 36830"/>
              <a:gd name="T6" fmla="*/ 0 w 50800"/>
              <a:gd name="T7" fmla="*/ 0 h 36830"/>
              <a:gd name="T8" fmla="*/ 0 w 50800"/>
              <a:gd name="T9" fmla="*/ 35254 h 36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30"/>
              <a:gd name="T17" fmla="*/ 50800 w 50800"/>
              <a:gd name="T18" fmla="*/ 36830 h 36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30">
                <a:moveTo>
                  <a:pt x="0" y="35560"/>
                </a:moveTo>
                <a:lnTo>
                  <a:pt x="50800" y="36830"/>
                </a:lnTo>
                <a:lnTo>
                  <a:pt x="50800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0" name="object 353"/>
          <p:cNvSpPr>
            <a:spLocks/>
          </p:cNvSpPr>
          <p:nvPr/>
        </p:nvSpPr>
        <p:spPr bwMode="auto">
          <a:xfrm>
            <a:off x="7170738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DB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1" name="object 354"/>
          <p:cNvSpPr>
            <a:spLocks/>
          </p:cNvSpPr>
          <p:nvPr/>
        </p:nvSpPr>
        <p:spPr bwMode="auto">
          <a:xfrm>
            <a:off x="7221538" y="76517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9EB1C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2" name="object 355"/>
          <p:cNvSpPr>
            <a:spLocks/>
          </p:cNvSpPr>
          <p:nvPr/>
        </p:nvSpPr>
        <p:spPr bwMode="auto">
          <a:xfrm>
            <a:off x="7270750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9FB2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3" name="object 356"/>
          <p:cNvSpPr>
            <a:spLocks/>
          </p:cNvSpPr>
          <p:nvPr/>
        </p:nvSpPr>
        <p:spPr bwMode="auto">
          <a:xfrm>
            <a:off x="7321550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0B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4" name="object 357"/>
          <p:cNvSpPr>
            <a:spLocks/>
          </p:cNvSpPr>
          <p:nvPr/>
        </p:nvSpPr>
        <p:spPr bwMode="auto">
          <a:xfrm>
            <a:off x="7372350" y="765175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A1B4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5" name="object 358"/>
          <p:cNvSpPr>
            <a:spLocks/>
          </p:cNvSpPr>
          <p:nvPr/>
        </p:nvSpPr>
        <p:spPr bwMode="auto">
          <a:xfrm>
            <a:off x="7421563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2B5C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6" name="object 359"/>
          <p:cNvSpPr>
            <a:spLocks/>
          </p:cNvSpPr>
          <p:nvPr/>
        </p:nvSpPr>
        <p:spPr bwMode="auto">
          <a:xfrm>
            <a:off x="7472363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3B6C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7" name="object 360"/>
          <p:cNvSpPr>
            <a:spLocks/>
          </p:cNvSpPr>
          <p:nvPr/>
        </p:nvSpPr>
        <p:spPr bwMode="auto">
          <a:xfrm>
            <a:off x="7523163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4B7C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8" name="object 361"/>
          <p:cNvSpPr>
            <a:spLocks/>
          </p:cNvSpPr>
          <p:nvPr/>
        </p:nvSpPr>
        <p:spPr bwMode="auto">
          <a:xfrm>
            <a:off x="7573963" y="76517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A5B8D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09" name="object 362"/>
          <p:cNvSpPr>
            <a:spLocks/>
          </p:cNvSpPr>
          <p:nvPr/>
        </p:nvSpPr>
        <p:spPr bwMode="auto">
          <a:xfrm>
            <a:off x="7623175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6B9D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0" name="object 363"/>
          <p:cNvSpPr>
            <a:spLocks/>
          </p:cNvSpPr>
          <p:nvPr/>
        </p:nvSpPr>
        <p:spPr bwMode="auto">
          <a:xfrm>
            <a:off x="7673975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7BAD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1" name="object 364"/>
          <p:cNvSpPr>
            <a:spLocks/>
          </p:cNvSpPr>
          <p:nvPr/>
        </p:nvSpPr>
        <p:spPr bwMode="auto">
          <a:xfrm>
            <a:off x="7724775" y="746125"/>
            <a:ext cx="50800" cy="38100"/>
          </a:xfrm>
          <a:custGeom>
            <a:avLst/>
            <a:gdLst>
              <a:gd name="T0" fmla="*/ 0 w 50800"/>
              <a:gd name="T1" fmla="*/ 36787 h 36829"/>
              <a:gd name="T2" fmla="*/ 50800 w 50800"/>
              <a:gd name="T3" fmla="*/ 38100 h 36829"/>
              <a:gd name="T4" fmla="*/ 50800 w 50800"/>
              <a:gd name="T5" fmla="*/ 0 h 36829"/>
              <a:gd name="T6" fmla="*/ 0 w 50800"/>
              <a:gd name="T7" fmla="*/ 0 h 36829"/>
              <a:gd name="T8" fmla="*/ 0 w 50800"/>
              <a:gd name="T9" fmla="*/ 36787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5560"/>
                </a:moveTo>
                <a:lnTo>
                  <a:pt x="50800" y="36829"/>
                </a:lnTo>
                <a:lnTo>
                  <a:pt x="50800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2" name="object 365"/>
          <p:cNvSpPr>
            <a:spLocks/>
          </p:cNvSpPr>
          <p:nvPr/>
        </p:nvSpPr>
        <p:spPr bwMode="auto">
          <a:xfrm>
            <a:off x="7775575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8099">
            <a:solidFill>
              <a:srgbClr val="A9BCD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3" name="object 366"/>
          <p:cNvSpPr>
            <a:spLocks/>
          </p:cNvSpPr>
          <p:nvPr/>
        </p:nvSpPr>
        <p:spPr bwMode="auto">
          <a:xfrm>
            <a:off x="7826375" y="765175"/>
            <a:ext cx="50800" cy="0"/>
          </a:xfrm>
          <a:custGeom>
            <a:avLst/>
            <a:gdLst>
              <a:gd name="T0" fmla="*/ 0 w 49530"/>
              <a:gd name="T1" fmla="*/ 50800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8099">
            <a:solidFill>
              <a:srgbClr val="AABDD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4" name="object 367"/>
          <p:cNvSpPr>
            <a:spLocks/>
          </p:cNvSpPr>
          <p:nvPr/>
        </p:nvSpPr>
        <p:spPr bwMode="auto">
          <a:xfrm>
            <a:off x="7877175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8099">
            <a:solidFill>
              <a:srgbClr val="ABBED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5" name="object 368"/>
          <p:cNvSpPr>
            <a:spLocks/>
          </p:cNvSpPr>
          <p:nvPr/>
        </p:nvSpPr>
        <p:spPr bwMode="auto">
          <a:xfrm>
            <a:off x="7927975" y="746125"/>
            <a:ext cx="50800" cy="38100"/>
          </a:xfrm>
          <a:custGeom>
            <a:avLst/>
            <a:gdLst>
              <a:gd name="T0" fmla="*/ 0 w 50800"/>
              <a:gd name="T1" fmla="*/ 38100 h 36829"/>
              <a:gd name="T2" fmla="*/ 50800 w 50800"/>
              <a:gd name="T3" fmla="*/ 38100 h 36829"/>
              <a:gd name="T4" fmla="*/ 50800 w 50800"/>
              <a:gd name="T5" fmla="*/ 1313 h 36829"/>
              <a:gd name="T6" fmla="*/ 0 w 50800"/>
              <a:gd name="T7" fmla="*/ 0 h 36829"/>
              <a:gd name="T8" fmla="*/ 0 w 50800"/>
              <a:gd name="T9" fmla="*/ 38100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6829"/>
              <a:gd name="T17" fmla="*/ 50800 w 50800"/>
              <a:gd name="T18" fmla="*/ 36829 h 368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6829">
                <a:moveTo>
                  <a:pt x="0" y="36829"/>
                </a:moveTo>
                <a:lnTo>
                  <a:pt x="50800" y="36829"/>
                </a:lnTo>
                <a:lnTo>
                  <a:pt x="50800" y="1269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6" name="object 369"/>
          <p:cNvSpPr>
            <a:spLocks/>
          </p:cNvSpPr>
          <p:nvPr/>
        </p:nvSpPr>
        <p:spPr bwMode="auto">
          <a:xfrm>
            <a:off x="7978775" y="765175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ADC0D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7" name="object 370"/>
          <p:cNvSpPr>
            <a:spLocks/>
          </p:cNvSpPr>
          <p:nvPr/>
        </p:nvSpPr>
        <p:spPr bwMode="auto">
          <a:xfrm>
            <a:off x="8027988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EC1D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8" name="object 371"/>
          <p:cNvSpPr>
            <a:spLocks/>
          </p:cNvSpPr>
          <p:nvPr/>
        </p:nvSpPr>
        <p:spPr bwMode="auto">
          <a:xfrm>
            <a:off x="8078788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AFC2D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19" name="object 372"/>
          <p:cNvSpPr>
            <a:spLocks/>
          </p:cNvSpPr>
          <p:nvPr/>
        </p:nvSpPr>
        <p:spPr bwMode="auto">
          <a:xfrm>
            <a:off x="8129588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0C3D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0" name="object 373"/>
          <p:cNvSpPr>
            <a:spLocks/>
          </p:cNvSpPr>
          <p:nvPr/>
        </p:nvSpPr>
        <p:spPr bwMode="auto">
          <a:xfrm>
            <a:off x="8180388" y="76517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B1C4D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1" name="object 374"/>
          <p:cNvSpPr>
            <a:spLocks/>
          </p:cNvSpPr>
          <p:nvPr/>
        </p:nvSpPr>
        <p:spPr bwMode="auto">
          <a:xfrm>
            <a:off x="8229600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2C5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2" name="object 375"/>
          <p:cNvSpPr>
            <a:spLocks/>
          </p:cNvSpPr>
          <p:nvPr/>
        </p:nvSpPr>
        <p:spPr bwMode="auto">
          <a:xfrm>
            <a:off x="8280400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3C6D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3" name="object 376"/>
          <p:cNvSpPr>
            <a:spLocks/>
          </p:cNvSpPr>
          <p:nvPr/>
        </p:nvSpPr>
        <p:spPr bwMode="auto">
          <a:xfrm>
            <a:off x="8331200" y="765175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B4C7D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4" name="object 377"/>
          <p:cNvSpPr>
            <a:spLocks/>
          </p:cNvSpPr>
          <p:nvPr/>
        </p:nvSpPr>
        <p:spPr bwMode="auto">
          <a:xfrm>
            <a:off x="8380413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5C8E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5" name="object 378"/>
          <p:cNvSpPr>
            <a:spLocks/>
          </p:cNvSpPr>
          <p:nvPr/>
        </p:nvSpPr>
        <p:spPr bwMode="auto">
          <a:xfrm>
            <a:off x="8431213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6C9E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6" name="object 379"/>
          <p:cNvSpPr>
            <a:spLocks/>
          </p:cNvSpPr>
          <p:nvPr/>
        </p:nvSpPr>
        <p:spPr bwMode="auto">
          <a:xfrm>
            <a:off x="8482013" y="765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7CAE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7" name="object 380"/>
          <p:cNvSpPr>
            <a:spLocks/>
          </p:cNvSpPr>
          <p:nvPr/>
        </p:nvSpPr>
        <p:spPr bwMode="auto">
          <a:xfrm>
            <a:off x="8532813" y="747713"/>
            <a:ext cx="49212" cy="36512"/>
          </a:xfrm>
          <a:custGeom>
            <a:avLst/>
            <a:gdLst>
              <a:gd name="T0" fmla="*/ 0 w 49529"/>
              <a:gd name="T1" fmla="*/ 35253 h 36830"/>
              <a:gd name="T2" fmla="*/ 49212 w 49529"/>
              <a:gd name="T3" fmla="*/ 36512 h 36830"/>
              <a:gd name="T4" fmla="*/ 49212 w 49529"/>
              <a:gd name="T5" fmla="*/ 1259 h 36830"/>
              <a:gd name="T6" fmla="*/ 0 w 49529"/>
              <a:gd name="T7" fmla="*/ 0 h 36830"/>
              <a:gd name="T8" fmla="*/ 0 w 49529"/>
              <a:gd name="T9" fmla="*/ 35253 h 36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36830"/>
              <a:gd name="T17" fmla="*/ 49529 w 49529"/>
              <a:gd name="T18" fmla="*/ 36830 h 36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36830">
                <a:moveTo>
                  <a:pt x="0" y="35560"/>
                </a:moveTo>
                <a:lnTo>
                  <a:pt x="49529" y="36830"/>
                </a:lnTo>
                <a:lnTo>
                  <a:pt x="49529" y="127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8" name="object 381"/>
          <p:cNvSpPr>
            <a:spLocks/>
          </p:cNvSpPr>
          <p:nvPr/>
        </p:nvSpPr>
        <p:spPr bwMode="auto">
          <a:xfrm>
            <a:off x="8582025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9CCE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29" name="object 382"/>
          <p:cNvSpPr>
            <a:spLocks/>
          </p:cNvSpPr>
          <p:nvPr/>
        </p:nvSpPr>
        <p:spPr bwMode="auto">
          <a:xfrm>
            <a:off x="8632825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ACDE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0" name="object 383"/>
          <p:cNvSpPr>
            <a:spLocks/>
          </p:cNvSpPr>
          <p:nvPr/>
        </p:nvSpPr>
        <p:spPr bwMode="auto">
          <a:xfrm>
            <a:off x="8683625" y="766763"/>
            <a:ext cx="50800" cy="0"/>
          </a:xfrm>
          <a:custGeom>
            <a:avLst/>
            <a:gdLst>
              <a:gd name="T0" fmla="*/ 0 w 49530"/>
              <a:gd name="T1" fmla="*/ 50800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6830">
            <a:solidFill>
              <a:srgbClr val="BBCEE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1" name="object 384"/>
          <p:cNvSpPr>
            <a:spLocks/>
          </p:cNvSpPr>
          <p:nvPr/>
        </p:nvSpPr>
        <p:spPr bwMode="auto">
          <a:xfrm>
            <a:off x="8734425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CCFE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2" name="object 385"/>
          <p:cNvSpPr>
            <a:spLocks/>
          </p:cNvSpPr>
          <p:nvPr/>
        </p:nvSpPr>
        <p:spPr bwMode="auto">
          <a:xfrm>
            <a:off x="8785225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DD0E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3" name="object 386"/>
          <p:cNvSpPr>
            <a:spLocks/>
          </p:cNvSpPr>
          <p:nvPr/>
        </p:nvSpPr>
        <p:spPr bwMode="auto">
          <a:xfrm>
            <a:off x="8836025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BED1E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4" name="object 387"/>
          <p:cNvSpPr>
            <a:spLocks/>
          </p:cNvSpPr>
          <p:nvPr/>
        </p:nvSpPr>
        <p:spPr bwMode="auto">
          <a:xfrm>
            <a:off x="8886825" y="766763"/>
            <a:ext cx="49213" cy="0"/>
          </a:xfrm>
          <a:custGeom>
            <a:avLst/>
            <a:gdLst>
              <a:gd name="T0" fmla="*/ 0 w 49529"/>
              <a:gd name="T1" fmla="*/ 49213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BFD2EA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5" name="object 388"/>
          <p:cNvSpPr>
            <a:spLocks/>
          </p:cNvSpPr>
          <p:nvPr/>
        </p:nvSpPr>
        <p:spPr bwMode="auto">
          <a:xfrm>
            <a:off x="8936038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C0D3E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6" name="object 389"/>
          <p:cNvSpPr>
            <a:spLocks/>
          </p:cNvSpPr>
          <p:nvPr/>
        </p:nvSpPr>
        <p:spPr bwMode="auto">
          <a:xfrm>
            <a:off x="8986838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C1D4E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7" name="object 390"/>
          <p:cNvSpPr>
            <a:spLocks/>
          </p:cNvSpPr>
          <p:nvPr/>
        </p:nvSpPr>
        <p:spPr bwMode="auto">
          <a:xfrm>
            <a:off x="9037638" y="766763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6830">
            <a:solidFill>
              <a:srgbClr val="C2D5E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8" name="object 391"/>
          <p:cNvSpPr>
            <a:spLocks/>
          </p:cNvSpPr>
          <p:nvPr/>
        </p:nvSpPr>
        <p:spPr bwMode="auto">
          <a:xfrm>
            <a:off x="9086850" y="766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6830">
            <a:solidFill>
              <a:srgbClr val="C3D6E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39" name="object 392"/>
          <p:cNvSpPr>
            <a:spLocks/>
          </p:cNvSpPr>
          <p:nvPr/>
        </p:nvSpPr>
        <p:spPr bwMode="auto">
          <a:xfrm>
            <a:off x="-3175" y="6696075"/>
            <a:ext cx="52388" cy="149225"/>
          </a:xfrm>
          <a:custGeom>
            <a:avLst/>
            <a:gdLst>
              <a:gd name="T0" fmla="*/ 48875 w 52069"/>
              <a:gd name="T1" fmla="*/ 0 h 148590"/>
              <a:gd name="T2" fmla="*/ 3513 w 52069"/>
              <a:gd name="T3" fmla="*/ 0 h 148590"/>
              <a:gd name="T4" fmla="*/ 3513 w 52069"/>
              <a:gd name="T5" fmla="*/ 149225 h 148590"/>
              <a:gd name="T6" fmla="*/ 48875 w 52069"/>
              <a:gd name="T7" fmla="*/ 149225 h 148590"/>
              <a:gd name="T8" fmla="*/ 48875 w 52069"/>
              <a:gd name="T9" fmla="*/ 0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48577" y="0"/>
                </a:moveTo>
                <a:lnTo>
                  <a:pt x="3492" y="0"/>
                </a:lnTo>
                <a:lnTo>
                  <a:pt x="3492" y="148590"/>
                </a:lnTo>
                <a:lnTo>
                  <a:pt x="48577" y="148590"/>
                </a:lnTo>
                <a:lnTo>
                  <a:pt x="48577" y="0"/>
                </a:lnTo>
                <a:close/>
              </a:path>
            </a:pathLst>
          </a:custGeom>
          <a:solidFill>
            <a:srgbClr val="0F243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0" name="object 393"/>
          <p:cNvSpPr>
            <a:spLocks/>
          </p:cNvSpPr>
          <p:nvPr/>
        </p:nvSpPr>
        <p:spPr bwMode="auto">
          <a:xfrm>
            <a:off x="4445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0F243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1" name="object 394"/>
          <p:cNvSpPr>
            <a:spLocks/>
          </p:cNvSpPr>
          <p:nvPr/>
        </p:nvSpPr>
        <p:spPr bwMode="auto">
          <a:xfrm>
            <a:off x="952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0253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2" name="object 395"/>
          <p:cNvSpPr>
            <a:spLocks/>
          </p:cNvSpPr>
          <p:nvPr/>
        </p:nvSpPr>
        <p:spPr bwMode="auto">
          <a:xfrm>
            <a:off x="146050" y="6746875"/>
            <a:ext cx="49213" cy="101600"/>
          </a:xfrm>
          <a:custGeom>
            <a:avLst/>
            <a:gdLst>
              <a:gd name="T0" fmla="*/ 49213 w 49530"/>
              <a:gd name="T1" fmla="*/ 17779 h 101600"/>
              <a:gd name="T2" fmla="*/ 0 w 49530"/>
              <a:gd name="T3" fmla="*/ 17779 h 101600"/>
              <a:gd name="T4" fmla="*/ 0 w 49530"/>
              <a:gd name="T5" fmla="*/ 99059 h 101600"/>
              <a:gd name="T6" fmla="*/ 49213 w 49530"/>
              <a:gd name="T7" fmla="*/ 99059 h 101600"/>
              <a:gd name="T8" fmla="*/ 49213 w 49530"/>
              <a:gd name="T9" fmla="*/ 1777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101600"/>
              <a:gd name="T17" fmla="*/ 49530 w 4953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101600">
                <a:moveTo>
                  <a:pt x="49530" y="17779"/>
                </a:moveTo>
                <a:lnTo>
                  <a:pt x="0" y="17779"/>
                </a:lnTo>
                <a:lnTo>
                  <a:pt x="0" y="99059"/>
                </a:lnTo>
                <a:lnTo>
                  <a:pt x="49530" y="99059"/>
                </a:lnTo>
                <a:lnTo>
                  <a:pt x="49530" y="17779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3" name="object 396"/>
          <p:cNvSpPr>
            <a:spLocks/>
          </p:cNvSpPr>
          <p:nvPr/>
        </p:nvSpPr>
        <p:spPr bwMode="auto">
          <a:xfrm>
            <a:off x="19526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4" name="object 397"/>
          <p:cNvSpPr>
            <a:spLocks/>
          </p:cNvSpPr>
          <p:nvPr/>
        </p:nvSpPr>
        <p:spPr bwMode="auto">
          <a:xfrm>
            <a:off x="2460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5" name="object 398"/>
          <p:cNvSpPr>
            <a:spLocks/>
          </p:cNvSpPr>
          <p:nvPr/>
        </p:nvSpPr>
        <p:spPr bwMode="auto">
          <a:xfrm>
            <a:off x="2952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6" name="object 399"/>
          <p:cNvSpPr>
            <a:spLocks/>
          </p:cNvSpPr>
          <p:nvPr/>
        </p:nvSpPr>
        <p:spPr bwMode="auto">
          <a:xfrm>
            <a:off x="3460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7" name="object 400"/>
          <p:cNvSpPr>
            <a:spLocks/>
          </p:cNvSpPr>
          <p:nvPr/>
        </p:nvSpPr>
        <p:spPr bwMode="auto">
          <a:xfrm>
            <a:off x="39687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8" name="object 401"/>
          <p:cNvSpPr>
            <a:spLocks/>
          </p:cNvSpPr>
          <p:nvPr/>
        </p:nvSpPr>
        <p:spPr bwMode="auto">
          <a:xfrm>
            <a:off x="44767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49" name="object 402"/>
          <p:cNvSpPr>
            <a:spLocks/>
          </p:cNvSpPr>
          <p:nvPr/>
        </p:nvSpPr>
        <p:spPr bwMode="auto">
          <a:xfrm>
            <a:off x="549275" y="6678613"/>
            <a:ext cx="50800" cy="36512"/>
          </a:xfrm>
          <a:custGeom>
            <a:avLst/>
            <a:gdLst>
              <a:gd name="T0" fmla="*/ 50800 w 50800"/>
              <a:gd name="T1" fmla="*/ 18257 h 35559"/>
              <a:gd name="T2" fmla="*/ 0 w 50800"/>
              <a:gd name="T3" fmla="*/ 18257 h 35559"/>
              <a:gd name="T4" fmla="*/ 0 w 50800"/>
              <a:gd name="T5" fmla="*/ 33905 h 35559"/>
              <a:gd name="T6" fmla="*/ 50800 w 50800"/>
              <a:gd name="T7" fmla="*/ 33905 h 35559"/>
              <a:gd name="T8" fmla="*/ 50800 w 50800"/>
              <a:gd name="T9" fmla="*/ 18257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17780"/>
                </a:moveTo>
                <a:lnTo>
                  <a:pt x="0" y="17780"/>
                </a:lnTo>
                <a:lnTo>
                  <a:pt x="0" y="33020"/>
                </a:lnTo>
                <a:lnTo>
                  <a:pt x="50800" y="33020"/>
                </a:lnTo>
                <a:lnTo>
                  <a:pt x="50800" y="1778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0" name="object 403"/>
          <p:cNvSpPr>
            <a:spLocks/>
          </p:cNvSpPr>
          <p:nvPr/>
        </p:nvSpPr>
        <p:spPr bwMode="auto">
          <a:xfrm>
            <a:off x="4984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1" name="object 404"/>
          <p:cNvSpPr>
            <a:spLocks/>
          </p:cNvSpPr>
          <p:nvPr/>
        </p:nvSpPr>
        <p:spPr bwMode="auto">
          <a:xfrm>
            <a:off x="574675" y="6746875"/>
            <a:ext cx="0" cy="101600"/>
          </a:xfrm>
          <a:custGeom>
            <a:avLst/>
            <a:gdLst>
              <a:gd name="T0" fmla="*/ 16719 h 100329"/>
              <a:gd name="T1" fmla="*/ 99029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16510"/>
                </a:moveTo>
                <a:lnTo>
                  <a:pt x="0" y="97790"/>
                </a:lnTo>
              </a:path>
            </a:pathLst>
          </a:custGeom>
          <a:noFill/>
          <a:ln w="52069">
            <a:solidFill>
              <a:srgbClr val="192E4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2" name="object 405"/>
          <p:cNvSpPr>
            <a:spLocks/>
          </p:cNvSpPr>
          <p:nvPr/>
        </p:nvSpPr>
        <p:spPr bwMode="auto">
          <a:xfrm>
            <a:off x="59848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3" name="object 406"/>
          <p:cNvSpPr>
            <a:spLocks/>
          </p:cNvSpPr>
          <p:nvPr/>
        </p:nvSpPr>
        <p:spPr bwMode="auto">
          <a:xfrm>
            <a:off x="750888" y="66976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1D33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4" name="object 407"/>
          <p:cNvSpPr>
            <a:spLocks/>
          </p:cNvSpPr>
          <p:nvPr/>
        </p:nvSpPr>
        <p:spPr bwMode="auto">
          <a:xfrm>
            <a:off x="64928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5" name="object 408"/>
          <p:cNvSpPr>
            <a:spLocks/>
          </p:cNvSpPr>
          <p:nvPr/>
        </p:nvSpPr>
        <p:spPr bwMode="auto">
          <a:xfrm>
            <a:off x="69850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6" name="object 409"/>
          <p:cNvSpPr>
            <a:spLocks/>
          </p:cNvSpPr>
          <p:nvPr/>
        </p:nvSpPr>
        <p:spPr bwMode="auto">
          <a:xfrm>
            <a:off x="750888" y="6746875"/>
            <a:ext cx="50800" cy="101600"/>
          </a:xfrm>
          <a:custGeom>
            <a:avLst/>
            <a:gdLst>
              <a:gd name="T0" fmla="*/ 50800 w 50800"/>
              <a:gd name="T1" fmla="*/ 16510 h 101600"/>
              <a:gd name="T2" fmla="*/ 0 w 50800"/>
              <a:gd name="T3" fmla="*/ 16510 h 101600"/>
              <a:gd name="T4" fmla="*/ 0 w 50800"/>
              <a:gd name="T5" fmla="*/ 97790 h 101600"/>
              <a:gd name="T6" fmla="*/ 50800 w 50800"/>
              <a:gd name="T7" fmla="*/ 97790 h 101600"/>
              <a:gd name="T8" fmla="*/ 50800 w 50800"/>
              <a:gd name="T9" fmla="*/ 1651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16510"/>
                </a:moveTo>
                <a:lnTo>
                  <a:pt x="0" y="16510"/>
                </a:lnTo>
                <a:lnTo>
                  <a:pt x="0" y="97790"/>
                </a:lnTo>
                <a:lnTo>
                  <a:pt x="50800" y="97790"/>
                </a:lnTo>
                <a:lnTo>
                  <a:pt x="50800" y="1651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7" name="object 410"/>
          <p:cNvSpPr>
            <a:spLocks/>
          </p:cNvSpPr>
          <p:nvPr/>
        </p:nvSpPr>
        <p:spPr bwMode="auto">
          <a:xfrm>
            <a:off x="80010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8" name="object 411"/>
          <p:cNvSpPr>
            <a:spLocks/>
          </p:cNvSpPr>
          <p:nvPr/>
        </p:nvSpPr>
        <p:spPr bwMode="auto">
          <a:xfrm>
            <a:off x="85090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59" name="object 412"/>
          <p:cNvSpPr>
            <a:spLocks/>
          </p:cNvSpPr>
          <p:nvPr/>
        </p:nvSpPr>
        <p:spPr bwMode="auto">
          <a:xfrm>
            <a:off x="90170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0" name="object 413"/>
          <p:cNvSpPr>
            <a:spLocks/>
          </p:cNvSpPr>
          <p:nvPr/>
        </p:nvSpPr>
        <p:spPr bwMode="auto">
          <a:xfrm>
            <a:off x="95250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1" name="object 414"/>
          <p:cNvSpPr>
            <a:spLocks/>
          </p:cNvSpPr>
          <p:nvPr/>
        </p:nvSpPr>
        <p:spPr bwMode="auto">
          <a:xfrm>
            <a:off x="100171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2" name="object 415"/>
          <p:cNvSpPr>
            <a:spLocks/>
          </p:cNvSpPr>
          <p:nvPr/>
        </p:nvSpPr>
        <p:spPr bwMode="auto">
          <a:xfrm>
            <a:off x="105251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3" name="object 416"/>
          <p:cNvSpPr>
            <a:spLocks/>
          </p:cNvSpPr>
          <p:nvPr/>
        </p:nvSpPr>
        <p:spPr bwMode="auto">
          <a:xfrm>
            <a:off x="1154113" y="6680200"/>
            <a:ext cx="49212" cy="34925"/>
          </a:xfrm>
          <a:custGeom>
            <a:avLst/>
            <a:gdLst>
              <a:gd name="T0" fmla="*/ 49212 w 49529"/>
              <a:gd name="T1" fmla="*/ 16816 h 34290"/>
              <a:gd name="T2" fmla="*/ 0 w 49529"/>
              <a:gd name="T3" fmla="*/ 16816 h 34290"/>
              <a:gd name="T4" fmla="*/ 0 w 49529"/>
              <a:gd name="T5" fmla="*/ 32338 h 34290"/>
              <a:gd name="T6" fmla="*/ 49212 w 49529"/>
              <a:gd name="T7" fmla="*/ 32338 h 34290"/>
              <a:gd name="T8" fmla="*/ 49212 w 49529"/>
              <a:gd name="T9" fmla="*/ 16816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34290"/>
              <a:gd name="T17" fmla="*/ 49529 w 49529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34290">
                <a:moveTo>
                  <a:pt x="49529" y="16510"/>
                </a:moveTo>
                <a:lnTo>
                  <a:pt x="0" y="16510"/>
                </a:lnTo>
                <a:lnTo>
                  <a:pt x="0" y="31750"/>
                </a:lnTo>
                <a:lnTo>
                  <a:pt x="49529" y="31750"/>
                </a:lnTo>
                <a:lnTo>
                  <a:pt x="49529" y="1651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4" name="object 417"/>
          <p:cNvSpPr>
            <a:spLocks/>
          </p:cNvSpPr>
          <p:nvPr/>
        </p:nvSpPr>
        <p:spPr bwMode="auto">
          <a:xfrm>
            <a:off x="110331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5" name="object 418"/>
          <p:cNvSpPr>
            <a:spLocks/>
          </p:cNvSpPr>
          <p:nvPr/>
        </p:nvSpPr>
        <p:spPr bwMode="auto">
          <a:xfrm>
            <a:off x="1179513" y="6708775"/>
            <a:ext cx="0" cy="136525"/>
          </a:xfrm>
          <a:custGeom>
            <a:avLst/>
            <a:gdLst>
              <a:gd name="T0" fmla="*/ 0 h 135890"/>
              <a:gd name="T1" fmla="*/ 136525 h 135890"/>
              <a:gd name="T2" fmla="*/ 0 60000 65536"/>
              <a:gd name="T3" fmla="*/ 0 60000 65536"/>
              <a:gd name="T4" fmla="*/ 0 h 135890"/>
              <a:gd name="T5" fmla="*/ 135890 h 13589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5890">
                <a:moveTo>
                  <a:pt x="0" y="0"/>
                </a:moveTo>
                <a:lnTo>
                  <a:pt x="0" y="135890"/>
                </a:lnTo>
              </a:path>
            </a:pathLst>
          </a:custGeom>
          <a:noFill/>
          <a:ln w="50799">
            <a:solidFill>
              <a:srgbClr val="253A5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6" name="object 419"/>
          <p:cNvSpPr>
            <a:spLocks/>
          </p:cNvSpPr>
          <p:nvPr/>
        </p:nvSpPr>
        <p:spPr bwMode="auto">
          <a:xfrm>
            <a:off x="12033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7" name="object 420"/>
          <p:cNvSpPr>
            <a:spLocks/>
          </p:cNvSpPr>
          <p:nvPr/>
        </p:nvSpPr>
        <p:spPr bwMode="auto">
          <a:xfrm>
            <a:off x="12541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8" name="object 421"/>
          <p:cNvSpPr>
            <a:spLocks/>
          </p:cNvSpPr>
          <p:nvPr/>
        </p:nvSpPr>
        <p:spPr bwMode="auto">
          <a:xfrm>
            <a:off x="1355725" y="6681788"/>
            <a:ext cx="50800" cy="33337"/>
          </a:xfrm>
          <a:custGeom>
            <a:avLst/>
            <a:gdLst>
              <a:gd name="T0" fmla="*/ 50800 w 49530"/>
              <a:gd name="T1" fmla="*/ 14815 h 34290"/>
              <a:gd name="T2" fmla="*/ 0 w 49530"/>
              <a:gd name="T3" fmla="*/ 14815 h 34290"/>
              <a:gd name="T4" fmla="*/ 0 w 49530"/>
              <a:gd name="T5" fmla="*/ 29632 h 34290"/>
              <a:gd name="T6" fmla="*/ 50800 w 49530"/>
              <a:gd name="T7" fmla="*/ 29632 h 34290"/>
              <a:gd name="T8" fmla="*/ 50800 w 49530"/>
              <a:gd name="T9" fmla="*/ 14815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4290"/>
              <a:gd name="T17" fmla="*/ 49530 w 4953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4290">
                <a:moveTo>
                  <a:pt x="49530" y="15239"/>
                </a:moveTo>
                <a:lnTo>
                  <a:pt x="0" y="15239"/>
                </a:lnTo>
                <a:lnTo>
                  <a:pt x="0" y="30479"/>
                </a:lnTo>
                <a:lnTo>
                  <a:pt x="49530" y="30479"/>
                </a:lnTo>
                <a:lnTo>
                  <a:pt x="49530" y="1523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69" name="object 422"/>
          <p:cNvSpPr>
            <a:spLocks/>
          </p:cNvSpPr>
          <p:nvPr/>
        </p:nvSpPr>
        <p:spPr bwMode="auto">
          <a:xfrm>
            <a:off x="13049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0" name="object 423"/>
          <p:cNvSpPr>
            <a:spLocks/>
          </p:cNvSpPr>
          <p:nvPr/>
        </p:nvSpPr>
        <p:spPr bwMode="auto">
          <a:xfrm>
            <a:off x="1381125" y="6748463"/>
            <a:ext cx="0" cy="100012"/>
          </a:xfrm>
          <a:custGeom>
            <a:avLst/>
            <a:gdLst>
              <a:gd name="T0" fmla="*/ 15192 h 100329"/>
              <a:gd name="T1" fmla="*/ 96215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15240"/>
                </a:moveTo>
                <a:lnTo>
                  <a:pt x="0" y="96520"/>
                </a:lnTo>
              </a:path>
            </a:pathLst>
          </a:custGeom>
          <a:noFill/>
          <a:ln w="50800">
            <a:solidFill>
              <a:srgbClr val="293E5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1" name="object 424"/>
          <p:cNvSpPr>
            <a:spLocks/>
          </p:cNvSpPr>
          <p:nvPr/>
        </p:nvSpPr>
        <p:spPr bwMode="auto">
          <a:xfrm>
            <a:off x="14049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2" name="object 425"/>
          <p:cNvSpPr>
            <a:spLocks/>
          </p:cNvSpPr>
          <p:nvPr/>
        </p:nvSpPr>
        <p:spPr bwMode="auto">
          <a:xfrm>
            <a:off x="1557338" y="66992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2D425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3" name="object 426"/>
          <p:cNvSpPr>
            <a:spLocks/>
          </p:cNvSpPr>
          <p:nvPr/>
        </p:nvSpPr>
        <p:spPr bwMode="auto">
          <a:xfrm>
            <a:off x="14557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4" name="object 427"/>
          <p:cNvSpPr>
            <a:spLocks/>
          </p:cNvSpPr>
          <p:nvPr/>
        </p:nvSpPr>
        <p:spPr bwMode="auto">
          <a:xfrm>
            <a:off x="15065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5" name="object 428"/>
          <p:cNvSpPr>
            <a:spLocks/>
          </p:cNvSpPr>
          <p:nvPr/>
        </p:nvSpPr>
        <p:spPr bwMode="auto">
          <a:xfrm>
            <a:off x="1558925" y="6748463"/>
            <a:ext cx="49213" cy="101600"/>
          </a:xfrm>
          <a:custGeom>
            <a:avLst/>
            <a:gdLst>
              <a:gd name="T0" fmla="*/ 49213 w 49529"/>
              <a:gd name="T1" fmla="*/ 15240 h 101600"/>
              <a:gd name="T2" fmla="*/ 0 w 49529"/>
              <a:gd name="T3" fmla="*/ 15240 h 101600"/>
              <a:gd name="T4" fmla="*/ 0 w 49529"/>
              <a:gd name="T5" fmla="*/ 96520 h 101600"/>
              <a:gd name="T6" fmla="*/ 49213 w 49529"/>
              <a:gd name="T7" fmla="*/ 96520 h 101600"/>
              <a:gd name="T8" fmla="*/ 49213 w 49529"/>
              <a:gd name="T9" fmla="*/ 1524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101600"/>
              <a:gd name="T17" fmla="*/ 49529 w 49529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101600">
                <a:moveTo>
                  <a:pt x="49529" y="15240"/>
                </a:moveTo>
                <a:lnTo>
                  <a:pt x="0" y="15240"/>
                </a:lnTo>
                <a:lnTo>
                  <a:pt x="0" y="96520"/>
                </a:lnTo>
                <a:lnTo>
                  <a:pt x="49529" y="96520"/>
                </a:lnTo>
                <a:lnTo>
                  <a:pt x="49529" y="15240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6" name="object 429"/>
          <p:cNvSpPr>
            <a:spLocks/>
          </p:cNvSpPr>
          <p:nvPr/>
        </p:nvSpPr>
        <p:spPr bwMode="auto">
          <a:xfrm>
            <a:off x="160655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7" name="object 430"/>
          <p:cNvSpPr>
            <a:spLocks/>
          </p:cNvSpPr>
          <p:nvPr/>
        </p:nvSpPr>
        <p:spPr bwMode="auto">
          <a:xfrm>
            <a:off x="165735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8" name="object 431"/>
          <p:cNvSpPr>
            <a:spLocks/>
          </p:cNvSpPr>
          <p:nvPr/>
        </p:nvSpPr>
        <p:spPr bwMode="auto">
          <a:xfrm>
            <a:off x="170815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79" name="object 432"/>
          <p:cNvSpPr>
            <a:spLocks/>
          </p:cNvSpPr>
          <p:nvPr/>
        </p:nvSpPr>
        <p:spPr bwMode="auto">
          <a:xfrm>
            <a:off x="175895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0" name="object 433"/>
          <p:cNvSpPr>
            <a:spLocks/>
          </p:cNvSpPr>
          <p:nvPr/>
        </p:nvSpPr>
        <p:spPr bwMode="auto">
          <a:xfrm>
            <a:off x="18097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1" name="object 434"/>
          <p:cNvSpPr>
            <a:spLocks/>
          </p:cNvSpPr>
          <p:nvPr/>
        </p:nvSpPr>
        <p:spPr bwMode="auto">
          <a:xfrm>
            <a:off x="18605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348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" name="object 435"/>
          <p:cNvSpPr>
            <a:spLocks/>
          </p:cNvSpPr>
          <p:nvPr/>
        </p:nvSpPr>
        <p:spPr bwMode="auto">
          <a:xfrm>
            <a:off x="1960563" y="6681788"/>
            <a:ext cx="50800" cy="34925"/>
          </a:xfrm>
          <a:custGeom>
            <a:avLst/>
            <a:gdLst>
              <a:gd name="T0" fmla="*/ 50800 w 50800"/>
              <a:gd name="T1" fmla="*/ 14967 h 35559"/>
              <a:gd name="T2" fmla="*/ 0 w 50800"/>
              <a:gd name="T3" fmla="*/ 14967 h 35559"/>
              <a:gd name="T4" fmla="*/ 0 w 50800"/>
              <a:gd name="T5" fmla="*/ 29936 h 35559"/>
              <a:gd name="T6" fmla="*/ 50800 w 50800"/>
              <a:gd name="T7" fmla="*/ 29936 h 35559"/>
              <a:gd name="T8" fmla="*/ 50800 w 50800"/>
              <a:gd name="T9" fmla="*/ 14967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15239"/>
                </a:moveTo>
                <a:lnTo>
                  <a:pt x="0" y="15239"/>
                </a:lnTo>
                <a:lnTo>
                  <a:pt x="0" y="30479"/>
                </a:lnTo>
                <a:lnTo>
                  <a:pt x="50800" y="30479"/>
                </a:lnTo>
                <a:lnTo>
                  <a:pt x="50800" y="1523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" name="object 436"/>
          <p:cNvSpPr>
            <a:spLocks/>
          </p:cNvSpPr>
          <p:nvPr/>
        </p:nvSpPr>
        <p:spPr bwMode="auto">
          <a:xfrm>
            <a:off x="190976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" name="object 437"/>
          <p:cNvSpPr>
            <a:spLocks/>
          </p:cNvSpPr>
          <p:nvPr/>
        </p:nvSpPr>
        <p:spPr bwMode="auto">
          <a:xfrm>
            <a:off x="1985963" y="6750050"/>
            <a:ext cx="0" cy="100013"/>
          </a:xfrm>
          <a:custGeom>
            <a:avLst/>
            <a:gdLst>
              <a:gd name="T0" fmla="*/ 13925 h 100329"/>
              <a:gd name="T1" fmla="*/ 94950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13969"/>
                </a:moveTo>
                <a:lnTo>
                  <a:pt x="0" y="95250"/>
                </a:lnTo>
              </a:path>
            </a:pathLst>
          </a:custGeom>
          <a:noFill/>
          <a:ln w="52069">
            <a:solidFill>
              <a:srgbClr val="354A6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" name="object 438"/>
          <p:cNvSpPr>
            <a:spLocks/>
          </p:cNvSpPr>
          <p:nvPr/>
        </p:nvSpPr>
        <p:spPr bwMode="auto">
          <a:xfrm>
            <a:off x="20113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" name="object 439"/>
          <p:cNvSpPr>
            <a:spLocks/>
          </p:cNvSpPr>
          <p:nvPr/>
        </p:nvSpPr>
        <p:spPr bwMode="auto">
          <a:xfrm>
            <a:off x="2162175" y="66992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394E6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" name="object 440"/>
          <p:cNvSpPr>
            <a:spLocks/>
          </p:cNvSpPr>
          <p:nvPr/>
        </p:nvSpPr>
        <p:spPr bwMode="auto">
          <a:xfrm>
            <a:off x="20621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" name="object 441"/>
          <p:cNvSpPr>
            <a:spLocks/>
          </p:cNvSpPr>
          <p:nvPr/>
        </p:nvSpPr>
        <p:spPr bwMode="auto">
          <a:xfrm>
            <a:off x="21113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" name="object 442"/>
          <p:cNvSpPr>
            <a:spLocks/>
          </p:cNvSpPr>
          <p:nvPr/>
        </p:nvSpPr>
        <p:spPr bwMode="auto">
          <a:xfrm>
            <a:off x="2162175" y="6750050"/>
            <a:ext cx="50800" cy="101600"/>
          </a:xfrm>
          <a:custGeom>
            <a:avLst/>
            <a:gdLst>
              <a:gd name="T0" fmla="*/ 50800 w 50800"/>
              <a:gd name="T1" fmla="*/ 13969 h 101600"/>
              <a:gd name="T2" fmla="*/ 0 w 50800"/>
              <a:gd name="T3" fmla="*/ 13969 h 101600"/>
              <a:gd name="T4" fmla="*/ 0 w 50800"/>
              <a:gd name="T5" fmla="*/ 95250 h 101600"/>
              <a:gd name="T6" fmla="*/ 50800 w 50800"/>
              <a:gd name="T7" fmla="*/ 95250 h 101600"/>
              <a:gd name="T8" fmla="*/ 50800 w 50800"/>
              <a:gd name="T9" fmla="*/ 1396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13969"/>
                </a:moveTo>
                <a:lnTo>
                  <a:pt x="0" y="13969"/>
                </a:lnTo>
                <a:lnTo>
                  <a:pt x="0" y="95250"/>
                </a:lnTo>
                <a:lnTo>
                  <a:pt x="50800" y="95250"/>
                </a:lnTo>
                <a:lnTo>
                  <a:pt x="50800" y="1396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" name="object 443"/>
          <p:cNvSpPr>
            <a:spLocks/>
          </p:cNvSpPr>
          <p:nvPr/>
        </p:nvSpPr>
        <p:spPr bwMode="auto">
          <a:xfrm>
            <a:off x="22129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" name="object 444"/>
          <p:cNvSpPr>
            <a:spLocks/>
          </p:cNvSpPr>
          <p:nvPr/>
        </p:nvSpPr>
        <p:spPr bwMode="auto">
          <a:xfrm>
            <a:off x="22637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" name="object 445"/>
          <p:cNvSpPr>
            <a:spLocks/>
          </p:cNvSpPr>
          <p:nvPr/>
        </p:nvSpPr>
        <p:spPr bwMode="auto">
          <a:xfrm>
            <a:off x="231298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" name="object 446"/>
          <p:cNvSpPr>
            <a:spLocks/>
          </p:cNvSpPr>
          <p:nvPr/>
        </p:nvSpPr>
        <p:spPr bwMode="auto">
          <a:xfrm>
            <a:off x="236378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" name="object 447"/>
          <p:cNvSpPr>
            <a:spLocks/>
          </p:cNvSpPr>
          <p:nvPr/>
        </p:nvSpPr>
        <p:spPr bwMode="auto">
          <a:xfrm>
            <a:off x="241458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" name="object 448"/>
          <p:cNvSpPr>
            <a:spLocks/>
          </p:cNvSpPr>
          <p:nvPr/>
        </p:nvSpPr>
        <p:spPr bwMode="auto">
          <a:xfrm>
            <a:off x="24638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" name="object 449"/>
          <p:cNvSpPr>
            <a:spLocks/>
          </p:cNvSpPr>
          <p:nvPr/>
        </p:nvSpPr>
        <p:spPr bwMode="auto">
          <a:xfrm>
            <a:off x="25146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" name="object 450"/>
          <p:cNvSpPr>
            <a:spLocks/>
          </p:cNvSpPr>
          <p:nvPr/>
        </p:nvSpPr>
        <p:spPr bwMode="auto">
          <a:xfrm>
            <a:off x="2617788" y="6683375"/>
            <a:ext cx="49212" cy="33338"/>
          </a:xfrm>
          <a:custGeom>
            <a:avLst/>
            <a:gdLst>
              <a:gd name="T0" fmla="*/ 49212 w 49530"/>
              <a:gd name="T1" fmla="*/ 13581 h 34290"/>
              <a:gd name="T2" fmla="*/ 0 w 49530"/>
              <a:gd name="T3" fmla="*/ 13581 h 34290"/>
              <a:gd name="T4" fmla="*/ 0 w 49530"/>
              <a:gd name="T5" fmla="*/ 28398 h 34290"/>
              <a:gd name="T6" fmla="*/ 49212 w 49530"/>
              <a:gd name="T7" fmla="*/ 28398 h 34290"/>
              <a:gd name="T8" fmla="*/ 49212 w 49530"/>
              <a:gd name="T9" fmla="*/ 13581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4290"/>
              <a:gd name="T17" fmla="*/ 49530 w 4953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4290">
                <a:moveTo>
                  <a:pt x="49530" y="13969"/>
                </a:moveTo>
                <a:lnTo>
                  <a:pt x="0" y="13969"/>
                </a:lnTo>
                <a:lnTo>
                  <a:pt x="0" y="29209"/>
                </a:lnTo>
                <a:lnTo>
                  <a:pt x="49530" y="29209"/>
                </a:lnTo>
                <a:lnTo>
                  <a:pt x="49530" y="1396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" name="object 451"/>
          <p:cNvSpPr>
            <a:spLocks/>
          </p:cNvSpPr>
          <p:nvPr/>
        </p:nvSpPr>
        <p:spPr bwMode="auto">
          <a:xfrm>
            <a:off x="25654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" name="object 452"/>
          <p:cNvSpPr>
            <a:spLocks/>
          </p:cNvSpPr>
          <p:nvPr/>
        </p:nvSpPr>
        <p:spPr bwMode="auto">
          <a:xfrm>
            <a:off x="2641600" y="6711950"/>
            <a:ext cx="0" cy="133350"/>
          </a:xfrm>
          <a:custGeom>
            <a:avLst/>
            <a:gdLst>
              <a:gd name="T0" fmla="*/ 0 h 133350"/>
              <a:gd name="T1" fmla="*/ 133350 h 133350"/>
              <a:gd name="T2" fmla="*/ 0 60000 65536"/>
              <a:gd name="T3" fmla="*/ 0 60000 65536"/>
              <a:gd name="T4" fmla="*/ 0 h 133350"/>
              <a:gd name="T5" fmla="*/ 133350 h 1333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noFill/>
          <a:ln w="50800">
            <a:solidFill>
              <a:srgbClr val="42577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0" name="object 453"/>
          <p:cNvSpPr>
            <a:spLocks/>
          </p:cNvSpPr>
          <p:nvPr/>
        </p:nvSpPr>
        <p:spPr bwMode="auto">
          <a:xfrm>
            <a:off x="26670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1" name="object 454"/>
          <p:cNvSpPr>
            <a:spLocks/>
          </p:cNvSpPr>
          <p:nvPr/>
        </p:nvSpPr>
        <p:spPr bwMode="auto">
          <a:xfrm>
            <a:off x="27178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2" name="object 455"/>
          <p:cNvSpPr>
            <a:spLocks/>
          </p:cNvSpPr>
          <p:nvPr/>
        </p:nvSpPr>
        <p:spPr bwMode="auto">
          <a:xfrm>
            <a:off x="2819400" y="6683375"/>
            <a:ext cx="49213" cy="34925"/>
          </a:xfrm>
          <a:custGeom>
            <a:avLst/>
            <a:gdLst>
              <a:gd name="T0" fmla="*/ 49213 w 49530"/>
              <a:gd name="T1" fmla="*/ 12935 h 34290"/>
              <a:gd name="T2" fmla="*/ 0 w 49530"/>
              <a:gd name="T3" fmla="*/ 12935 h 34290"/>
              <a:gd name="T4" fmla="*/ 0 w 49530"/>
              <a:gd name="T5" fmla="*/ 28457 h 34290"/>
              <a:gd name="T6" fmla="*/ 49213 w 49530"/>
              <a:gd name="T7" fmla="*/ 28457 h 34290"/>
              <a:gd name="T8" fmla="*/ 49213 w 49530"/>
              <a:gd name="T9" fmla="*/ 12935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4290"/>
              <a:gd name="T17" fmla="*/ 49530 w 4953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4290">
                <a:moveTo>
                  <a:pt x="49530" y="12700"/>
                </a:moveTo>
                <a:lnTo>
                  <a:pt x="0" y="12700"/>
                </a:lnTo>
                <a:lnTo>
                  <a:pt x="0" y="27940"/>
                </a:lnTo>
                <a:lnTo>
                  <a:pt x="49530" y="27940"/>
                </a:lnTo>
                <a:lnTo>
                  <a:pt x="49530" y="1270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3" name="object 456"/>
          <p:cNvSpPr>
            <a:spLocks/>
          </p:cNvSpPr>
          <p:nvPr/>
        </p:nvSpPr>
        <p:spPr bwMode="auto">
          <a:xfrm>
            <a:off x="27686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4" name="object 457"/>
          <p:cNvSpPr>
            <a:spLocks/>
          </p:cNvSpPr>
          <p:nvPr/>
        </p:nvSpPr>
        <p:spPr bwMode="auto">
          <a:xfrm>
            <a:off x="2844800" y="6751638"/>
            <a:ext cx="0" cy="100012"/>
          </a:xfrm>
          <a:custGeom>
            <a:avLst/>
            <a:gdLst>
              <a:gd name="T0" fmla="*/ 12659 h 100329"/>
              <a:gd name="T1" fmla="*/ 93682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12699"/>
                </a:moveTo>
                <a:lnTo>
                  <a:pt x="0" y="93979"/>
                </a:lnTo>
              </a:path>
            </a:pathLst>
          </a:custGeom>
          <a:noFill/>
          <a:ln w="50800">
            <a:solidFill>
              <a:srgbClr val="465B7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5" name="object 458"/>
          <p:cNvSpPr>
            <a:spLocks/>
          </p:cNvSpPr>
          <p:nvPr/>
        </p:nvSpPr>
        <p:spPr bwMode="auto">
          <a:xfrm>
            <a:off x="286861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6" name="object 459"/>
          <p:cNvSpPr>
            <a:spLocks/>
          </p:cNvSpPr>
          <p:nvPr/>
        </p:nvSpPr>
        <p:spPr bwMode="auto">
          <a:xfrm>
            <a:off x="3019425" y="670083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4A5F7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7" name="object 460"/>
          <p:cNvSpPr>
            <a:spLocks/>
          </p:cNvSpPr>
          <p:nvPr/>
        </p:nvSpPr>
        <p:spPr bwMode="auto">
          <a:xfrm>
            <a:off x="291941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8" name="object 461"/>
          <p:cNvSpPr>
            <a:spLocks/>
          </p:cNvSpPr>
          <p:nvPr/>
        </p:nvSpPr>
        <p:spPr bwMode="auto">
          <a:xfrm>
            <a:off x="297021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9" name="object 462"/>
          <p:cNvSpPr>
            <a:spLocks/>
          </p:cNvSpPr>
          <p:nvPr/>
        </p:nvSpPr>
        <p:spPr bwMode="auto">
          <a:xfrm>
            <a:off x="3021013" y="6751638"/>
            <a:ext cx="49212" cy="101600"/>
          </a:xfrm>
          <a:custGeom>
            <a:avLst/>
            <a:gdLst>
              <a:gd name="T0" fmla="*/ 49212 w 49530"/>
              <a:gd name="T1" fmla="*/ 12699 h 101600"/>
              <a:gd name="T2" fmla="*/ 0 w 49530"/>
              <a:gd name="T3" fmla="*/ 12699 h 101600"/>
              <a:gd name="T4" fmla="*/ 0 w 49530"/>
              <a:gd name="T5" fmla="*/ 93979 h 101600"/>
              <a:gd name="T6" fmla="*/ 49212 w 49530"/>
              <a:gd name="T7" fmla="*/ 93979 h 101600"/>
              <a:gd name="T8" fmla="*/ 49212 w 49530"/>
              <a:gd name="T9" fmla="*/ 1269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101600"/>
              <a:gd name="T17" fmla="*/ 49530 w 4953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101600">
                <a:moveTo>
                  <a:pt x="49530" y="12699"/>
                </a:moveTo>
                <a:lnTo>
                  <a:pt x="0" y="12699"/>
                </a:lnTo>
                <a:lnTo>
                  <a:pt x="0" y="93979"/>
                </a:lnTo>
                <a:lnTo>
                  <a:pt x="49530" y="93979"/>
                </a:lnTo>
                <a:lnTo>
                  <a:pt x="49530" y="12699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0" name="object 463"/>
          <p:cNvSpPr>
            <a:spLocks/>
          </p:cNvSpPr>
          <p:nvPr/>
        </p:nvSpPr>
        <p:spPr bwMode="auto">
          <a:xfrm>
            <a:off x="307022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1" name="object 464"/>
          <p:cNvSpPr>
            <a:spLocks/>
          </p:cNvSpPr>
          <p:nvPr/>
        </p:nvSpPr>
        <p:spPr bwMode="auto">
          <a:xfrm>
            <a:off x="312102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2" name="object 465"/>
          <p:cNvSpPr>
            <a:spLocks/>
          </p:cNvSpPr>
          <p:nvPr/>
        </p:nvSpPr>
        <p:spPr bwMode="auto">
          <a:xfrm>
            <a:off x="317182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3" name="object 466"/>
          <p:cNvSpPr>
            <a:spLocks/>
          </p:cNvSpPr>
          <p:nvPr/>
        </p:nvSpPr>
        <p:spPr bwMode="auto">
          <a:xfrm>
            <a:off x="322103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4" name="object 467"/>
          <p:cNvSpPr>
            <a:spLocks/>
          </p:cNvSpPr>
          <p:nvPr/>
        </p:nvSpPr>
        <p:spPr bwMode="auto">
          <a:xfrm>
            <a:off x="327183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5" name="object 468"/>
          <p:cNvSpPr>
            <a:spLocks/>
          </p:cNvSpPr>
          <p:nvPr/>
        </p:nvSpPr>
        <p:spPr bwMode="auto">
          <a:xfrm>
            <a:off x="332263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6" name="object 469"/>
          <p:cNvSpPr>
            <a:spLocks/>
          </p:cNvSpPr>
          <p:nvPr/>
        </p:nvSpPr>
        <p:spPr bwMode="auto">
          <a:xfrm>
            <a:off x="3424238" y="6683375"/>
            <a:ext cx="50800" cy="36513"/>
          </a:xfrm>
          <a:custGeom>
            <a:avLst/>
            <a:gdLst>
              <a:gd name="T0" fmla="*/ 50800 w 50800"/>
              <a:gd name="T1" fmla="*/ 13041 h 35559"/>
              <a:gd name="T2" fmla="*/ 0 w 50800"/>
              <a:gd name="T3" fmla="*/ 13041 h 35559"/>
              <a:gd name="T4" fmla="*/ 0 w 50800"/>
              <a:gd name="T5" fmla="*/ 28690 h 35559"/>
              <a:gd name="T6" fmla="*/ 50800 w 50800"/>
              <a:gd name="T7" fmla="*/ 28690 h 35559"/>
              <a:gd name="T8" fmla="*/ 50800 w 50800"/>
              <a:gd name="T9" fmla="*/ 13041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12700"/>
                </a:moveTo>
                <a:lnTo>
                  <a:pt x="0" y="12700"/>
                </a:lnTo>
                <a:lnTo>
                  <a:pt x="0" y="27940"/>
                </a:lnTo>
                <a:lnTo>
                  <a:pt x="50800" y="27940"/>
                </a:lnTo>
                <a:lnTo>
                  <a:pt x="50800" y="1270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7" name="object 470"/>
          <p:cNvSpPr>
            <a:spLocks/>
          </p:cNvSpPr>
          <p:nvPr/>
        </p:nvSpPr>
        <p:spPr bwMode="auto">
          <a:xfrm>
            <a:off x="337343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8" name="object 471"/>
          <p:cNvSpPr>
            <a:spLocks/>
          </p:cNvSpPr>
          <p:nvPr/>
        </p:nvSpPr>
        <p:spPr bwMode="auto">
          <a:xfrm>
            <a:off x="3449638" y="6753225"/>
            <a:ext cx="0" cy="100013"/>
          </a:xfrm>
          <a:custGeom>
            <a:avLst/>
            <a:gdLst>
              <a:gd name="T0" fmla="*/ 11393 h 100329"/>
              <a:gd name="T1" fmla="*/ 92417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11429"/>
                </a:moveTo>
                <a:lnTo>
                  <a:pt x="0" y="92709"/>
                </a:lnTo>
              </a:path>
            </a:pathLst>
          </a:custGeom>
          <a:noFill/>
          <a:ln w="52069">
            <a:solidFill>
              <a:srgbClr val="5266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19" name="object 472"/>
          <p:cNvSpPr>
            <a:spLocks/>
          </p:cNvSpPr>
          <p:nvPr/>
        </p:nvSpPr>
        <p:spPr bwMode="auto">
          <a:xfrm>
            <a:off x="347345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0" name="object 473"/>
          <p:cNvSpPr>
            <a:spLocks/>
          </p:cNvSpPr>
          <p:nvPr/>
        </p:nvSpPr>
        <p:spPr bwMode="auto">
          <a:xfrm>
            <a:off x="3625850" y="670242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566A8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1" name="object 474"/>
          <p:cNvSpPr>
            <a:spLocks/>
          </p:cNvSpPr>
          <p:nvPr/>
        </p:nvSpPr>
        <p:spPr bwMode="auto">
          <a:xfrm>
            <a:off x="352425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2" name="object 475"/>
          <p:cNvSpPr>
            <a:spLocks/>
          </p:cNvSpPr>
          <p:nvPr/>
        </p:nvSpPr>
        <p:spPr bwMode="auto">
          <a:xfrm>
            <a:off x="35750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3" name="object 476"/>
          <p:cNvSpPr>
            <a:spLocks/>
          </p:cNvSpPr>
          <p:nvPr/>
        </p:nvSpPr>
        <p:spPr bwMode="auto">
          <a:xfrm>
            <a:off x="3625850" y="6753225"/>
            <a:ext cx="50800" cy="101600"/>
          </a:xfrm>
          <a:custGeom>
            <a:avLst/>
            <a:gdLst>
              <a:gd name="T0" fmla="*/ 50800 w 50800"/>
              <a:gd name="T1" fmla="*/ 11429 h 101600"/>
              <a:gd name="T2" fmla="*/ 0 w 50800"/>
              <a:gd name="T3" fmla="*/ 11429 h 101600"/>
              <a:gd name="T4" fmla="*/ 0 w 50800"/>
              <a:gd name="T5" fmla="*/ 92709 h 101600"/>
              <a:gd name="T6" fmla="*/ 50800 w 50800"/>
              <a:gd name="T7" fmla="*/ 92709 h 101600"/>
              <a:gd name="T8" fmla="*/ 50800 w 50800"/>
              <a:gd name="T9" fmla="*/ 1142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11429"/>
                </a:moveTo>
                <a:lnTo>
                  <a:pt x="0" y="11429"/>
                </a:lnTo>
                <a:lnTo>
                  <a:pt x="0" y="92709"/>
                </a:lnTo>
                <a:lnTo>
                  <a:pt x="50800" y="92709"/>
                </a:lnTo>
                <a:lnTo>
                  <a:pt x="50800" y="11429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4" name="object 477"/>
          <p:cNvSpPr>
            <a:spLocks/>
          </p:cNvSpPr>
          <p:nvPr/>
        </p:nvSpPr>
        <p:spPr bwMode="auto">
          <a:xfrm>
            <a:off x="367665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5" name="object 478"/>
          <p:cNvSpPr>
            <a:spLocks/>
          </p:cNvSpPr>
          <p:nvPr/>
        </p:nvSpPr>
        <p:spPr bwMode="auto">
          <a:xfrm>
            <a:off x="37258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86C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6" name="object 479"/>
          <p:cNvSpPr>
            <a:spLocks/>
          </p:cNvSpPr>
          <p:nvPr/>
        </p:nvSpPr>
        <p:spPr bwMode="auto">
          <a:xfrm>
            <a:off x="37766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7" name="object 480"/>
          <p:cNvSpPr>
            <a:spLocks/>
          </p:cNvSpPr>
          <p:nvPr/>
        </p:nvSpPr>
        <p:spPr bwMode="auto">
          <a:xfrm>
            <a:off x="38274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8" name="object 481"/>
          <p:cNvSpPr>
            <a:spLocks/>
          </p:cNvSpPr>
          <p:nvPr/>
        </p:nvSpPr>
        <p:spPr bwMode="auto">
          <a:xfrm>
            <a:off x="38766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29" name="object 482"/>
          <p:cNvSpPr>
            <a:spLocks/>
          </p:cNvSpPr>
          <p:nvPr/>
        </p:nvSpPr>
        <p:spPr bwMode="auto">
          <a:xfrm>
            <a:off x="39274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0" name="object 483"/>
          <p:cNvSpPr>
            <a:spLocks/>
          </p:cNvSpPr>
          <p:nvPr/>
        </p:nvSpPr>
        <p:spPr bwMode="auto">
          <a:xfrm>
            <a:off x="4029075" y="6684963"/>
            <a:ext cx="50800" cy="34925"/>
          </a:xfrm>
          <a:custGeom>
            <a:avLst/>
            <a:gdLst>
              <a:gd name="T0" fmla="*/ 50800 w 50800"/>
              <a:gd name="T1" fmla="*/ 11642 h 34290"/>
              <a:gd name="T2" fmla="*/ 0 w 50800"/>
              <a:gd name="T3" fmla="*/ 11642 h 34290"/>
              <a:gd name="T4" fmla="*/ 0 w 50800"/>
              <a:gd name="T5" fmla="*/ 27164 h 34290"/>
              <a:gd name="T6" fmla="*/ 50800 w 50800"/>
              <a:gd name="T7" fmla="*/ 27164 h 34290"/>
              <a:gd name="T8" fmla="*/ 50800 w 50800"/>
              <a:gd name="T9" fmla="*/ 11642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50800" y="11430"/>
                </a:moveTo>
                <a:lnTo>
                  <a:pt x="0" y="11430"/>
                </a:lnTo>
                <a:lnTo>
                  <a:pt x="0" y="26670"/>
                </a:lnTo>
                <a:lnTo>
                  <a:pt x="50800" y="26670"/>
                </a:lnTo>
                <a:lnTo>
                  <a:pt x="50800" y="1143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1" name="object 484"/>
          <p:cNvSpPr>
            <a:spLocks/>
          </p:cNvSpPr>
          <p:nvPr/>
        </p:nvSpPr>
        <p:spPr bwMode="auto">
          <a:xfrm>
            <a:off x="39782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2" name="object 485"/>
          <p:cNvSpPr>
            <a:spLocks/>
          </p:cNvSpPr>
          <p:nvPr/>
        </p:nvSpPr>
        <p:spPr bwMode="auto">
          <a:xfrm>
            <a:off x="4054475" y="6713538"/>
            <a:ext cx="0" cy="131762"/>
          </a:xfrm>
          <a:custGeom>
            <a:avLst/>
            <a:gdLst>
              <a:gd name="T0" fmla="*/ 0 h 131445"/>
              <a:gd name="T1" fmla="*/ 131762 h 131445"/>
              <a:gd name="T2" fmla="*/ 0 60000 65536"/>
              <a:gd name="T3" fmla="*/ 0 60000 65536"/>
              <a:gd name="T4" fmla="*/ 0 h 131445"/>
              <a:gd name="T5" fmla="*/ 131445 h 13144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31445">
                <a:moveTo>
                  <a:pt x="0" y="0"/>
                </a:moveTo>
                <a:lnTo>
                  <a:pt x="0" y="131445"/>
                </a:lnTo>
              </a:path>
            </a:pathLst>
          </a:custGeom>
          <a:noFill/>
          <a:ln w="52069">
            <a:solidFill>
              <a:srgbClr val="5E728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3" name="object 486"/>
          <p:cNvSpPr>
            <a:spLocks/>
          </p:cNvSpPr>
          <p:nvPr/>
        </p:nvSpPr>
        <p:spPr bwMode="auto">
          <a:xfrm>
            <a:off x="40798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4" name="object 487"/>
          <p:cNvSpPr>
            <a:spLocks/>
          </p:cNvSpPr>
          <p:nvPr/>
        </p:nvSpPr>
        <p:spPr bwMode="auto">
          <a:xfrm>
            <a:off x="412908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5" name="object 488"/>
          <p:cNvSpPr>
            <a:spLocks/>
          </p:cNvSpPr>
          <p:nvPr/>
        </p:nvSpPr>
        <p:spPr bwMode="auto">
          <a:xfrm>
            <a:off x="4232275" y="6686550"/>
            <a:ext cx="49213" cy="34925"/>
          </a:xfrm>
          <a:custGeom>
            <a:avLst/>
            <a:gdLst>
              <a:gd name="T0" fmla="*/ 49213 w 49530"/>
              <a:gd name="T1" fmla="*/ 10348 h 34290"/>
              <a:gd name="T2" fmla="*/ 0 w 49530"/>
              <a:gd name="T3" fmla="*/ 10348 h 34290"/>
              <a:gd name="T4" fmla="*/ 0 w 49530"/>
              <a:gd name="T5" fmla="*/ 25870 h 34290"/>
              <a:gd name="T6" fmla="*/ 49213 w 49530"/>
              <a:gd name="T7" fmla="*/ 25870 h 34290"/>
              <a:gd name="T8" fmla="*/ 49213 w 49530"/>
              <a:gd name="T9" fmla="*/ 10348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4290"/>
              <a:gd name="T17" fmla="*/ 49530 w 4953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4290">
                <a:moveTo>
                  <a:pt x="49530" y="10160"/>
                </a:moveTo>
                <a:lnTo>
                  <a:pt x="0" y="10160"/>
                </a:lnTo>
                <a:lnTo>
                  <a:pt x="0" y="25400"/>
                </a:lnTo>
                <a:lnTo>
                  <a:pt x="49530" y="25400"/>
                </a:lnTo>
                <a:lnTo>
                  <a:pt x="49530" y="1016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6" name="object 489"/>
          <p:cNvSpPr>
            <a:spLocks/>
          </p:cNvSpPr>
          <p:nvPr/>
        </p:nvSpPr>
        <p:spPr bwMode="auto">
          <a:xfrm>
            <a:off x="417988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7" name="object 490"/>
          <p:cNvSpPr>
            <a:spLocks/>
          </p:cNvSpPr>
          <p:nvPr/>
        </p:nvSpPr>
        <p:spPr bwMode="auto">
          <a:xfrm>
            <a:off x="4257675" y="6753225"/>
            <a:ext cx="0" cy="101600"/>
          </a:xfrm>
          <a:custGeom>
            <a:avLst/>
            <a:gdLst>
              <a:gd name="T0" fmla="*/ 10289 h 100329"/>
              <a:gd name="T1" fmla="*/ 92598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10160"/>
                </a:moveTo>
                <a:lnTo>
                  <a:pt x="0" y="91440"/>
                </a:lnTo>
              </a:path>
            </a:pathLst>
          </a:custGeom>
          <a:noFill/>
          <a:ln w="52069">
            <a:solidFill>
              <a:srgbClr val="62768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8" name="object 491"/>
          <p:cNvSpPr>
            <a:spLocks/>
          </p:cNvSpPr>
          <p:nvPr/>
        </p:nvSpPr>
        <p:spPr bwMode="auto">
          <a:xfrm>
            <a:off x="428148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39" name="object 492"/>
          <p:cNvSpPr>
            <a:spLocks/>
          </p:cNvSpPr>
          <p:nvPr/>
        </p:nvSpPr>
        <p:spPr bwMode="auto">
          <a:xfrm>
            <a:off x="4433888" y="6704013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5559">
            <a:solidFill>
              <a:srgbClr val="667A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0" name="object 493"/>
          <p:cNvSpPr>
            <a:spLocks/>
          </p:cNvSpPr>
          <p:nvPr/>
        </p:nvSpPr>
        <p:spPr bwMode="auto">
          <a:xfrm>
            <a:off x="43307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1" name="object 494"/>
          <p:cNvSpPr>
            <a:spLocks/>
          </p:cNvSpPr>
          <p:nvPr/>
        </p:nvSpPr>
        <p:spPr bwMode="auto">
          <a:xfrm>
            <a:off x="43815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2" name="object 495"/>
          <p:cNvSpPr>
            <a:spLocks/>
          </p:cNvSpPr>
          <p:nvPr/>
        </p:nvSpPr>
        <p:spPr bwMode="auto">
          <a:xfrm>
            <a:off x="4433888" y="6753225"/>
            <a:ext cx="49212" cy="101600"/>
          </a:xfrm>
          <a:custGeom>
            <a:avLst/>
            <a:gdLst>
              <a:gd name="T0" fmla="*/ 49212 w 49529"/>
              <a:gd name="T1" fmla="*/ 10160 h 101600"/>
              <a:gd name="T2" fmla="*/ 0 w 49529"/>
              <a:gd name="T3" fmla="*/ 10160 h 101600"/>
              <a:gd name="T4" fmla="*/ 0 w 49529"/>
              <a:gd name="T5" fmla="*/ 91440 h 101600"/>
              <a:gd name="T6" fmla="*/ 49212 w 49529"/>
              <a:gd name="T7" fmla="*/ 91440 h 101600"/>
              <a:gd name="T8" fmla="*/ 49212 w 49529"/>
              <a:gd name="T9" fmla="*/ 1016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101600"/>
              <a:gd name="T17" fmla="*/ 49529 w 49529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101600">
                <a:moveTo>
                  <a:pt x="49529" y="10160"/>
                </a:moveTo>
                <a:lnTo>
                  <a:pt x="0" y="10160"/>
                </a:lnTo>
                <a:lnTo>
                  <a:pt x="0" y="91440"/>
                </a:lnTo>
                <a:lnTo>
                  <a:pt x="49529" y="91440"/>
                </a:lnTo>
                <a:lnTo>
                  <a:pt x="49529" y="1016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3" name="object 496"/>
          <p:cNvSpPr>
            <a:spLocks/>
          </p:cNvSpPr>
          <p:nvPr/>
        </p:nvSpPr>
        <p:spPr bwMode="auto">
          <a:xfrm>
            <a:off x="44831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4" name="object 497"/>
          <p:cNvSpPr>
            <a:spLocks/>
          </p:cNvSpPr>
          <p:nvPr/>
        </p:nvSpPr>
        <p:spPr bwMode="auto">
          <a:xfrm>
            <a:off x="45339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5" name="object 498"/>
          <p:cNvSpPr>
            <a:spLocks/>
          </p:cNvSpPr>
          <p:nvPr/>
        </p:nvSpPr>
        <p:spPr bwMode="auto">
          <a:xfrm>
            <a:off x="45847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6" name="object 499"/>
          <p:cNvSpPr>
            <a:spLocks/>
          </p:cNvSpPr>
          <p:nvPr/>
        </p:nvSpPr>
        <p:spPr bwMode="auto">
          <a:xfrm>
            <a:off x="463391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7" name="object 500"/>
          <p:cNvSpPr>
            <a:spLocks/>
          </p:cNvSpPr>
          <p:nvPr/>
        </p:nvSpPr>
        <p:spPr bwMode="auto">
          <a:xfrm>
            <a:off x="468471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8" name="object 501"/>
          <p:cNvSpPr>
            <a:spLocks/>
          </p:cNvSpPr>
          <p:nvPr/>
        </p:nvSpPr>
        <p:spPr bwMode="auto">
          <a:xfrm>
            <a:off x="473551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49" name="object 502"/>
          <p:cNvSpPr>
            <a:spLocks/>
          </p:cNvSpPr>
          <p:nvPr/>
        </p:nvSpPr>
        <p:spPr bwMode="auto">
          <a:xfrm>
            <a:off x="478631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0" name="object 503"/>
          <p:cNvSpPr>
            <a:spLocks/>
          </p:cNvSpPr>
          <p:nvPr/>
        </p:nvSpPr>
        <p:spPr bwMode="auto">
          <a:xfrm>
            <a:off x="4886325" y="6686550"/>
            <a:ext cx="50800" cy="34925"/>
          </a:xfrm>
          <a:custGeom>
            <a:avLst/>
            <a:gdLst>
              <a:gd name="T0" fmla="*/ 50800 w 50800"/>
              <a:gd name="T1" fmla="*/ 9979 h 35559"/>
              <a:gd name="T2" fmla="*/ 0 w 50800"/>
              <a:gd name="T3" fmla="*/ 9979 h 35559"/>
              <a:gd name="T4" fmla="*/ 0 w 50800"/>
              <a:gd name="T5" fmla="*/ 24947 h 35559"/>
              <a:gd name="T6" fmla="*/ 50800 w 50800"/>
              <a:gd name="T7" fmla="*/ 24947 h 35559"/>
              <a:gd name="T8" fmla="*/ 50800 w 50800"/>
              <a:gd name="T9" fmla="*/ 9979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10160"/>
                </a:moveTo>
                <a:lnTo>
                  <a:pt x="0" y="10160"/>
                </a:lnTo>
                <a:lnTo>
                  <a:pt x="0" y="25400"/>
                </a:lnTo>
                <a:lnTo>
                  <a:pt x="50800" y="25400"/>
                </a:lnTo>
                <a:lnTo>
                  <a:pt x="50800" y="1016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1" name="object 504"/>
          <p:cNvSpPr>
            <a:spLocks/>
          </p:cNvSpPr>
          <p:nvPr/>
        </p:nvSpPr>
        <p:spPr bwMode="auto">
          <a:xfrm>
            <a:off x="483552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2" name="object 505"/>
          <p:cNvSpPr>
            <a:spLocks/>
          </p:cNvSpPr>
          <p:nvPr/>
        </p:nvSpPr>
        <p:spPr bwMode="auto">
          <a:xfrm>
            <a:off x="4911725" y="6754813"/>
            <a:ext cx="0" cy="100012"/>
          </a:xfrm>
          <a:custGeom>
            <a:avLst/>
            <a:gdLst>
              <a:gd name="T0" fmla="*/ 8862 h 100329"/>
              <a:gd name="T1" fmla="*/ 89885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8890"/>
                </a:moveTo>
                <a:lnTo>
                  <a:pt x="0" y="90170"/>
                </a:lnTo>
              </a:path>
            </a:pathLst>
          </a:custGeom>
          <a:noFill/>
          <a:ln w="52069">
            <a:solidFill>
              <a:srgbClr val="6F839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3" name="object 506"/>
          <p:cNvSpPr>
            <a:spLocks/>
          </p:cNvSpPr>
          <p:nvPr/>
        </p:nvSpPr>
        <p:spPr bwMode="auto">
          <a:xfrm>
            <a:off x="493712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4" name="object 507"/>
          <p:cNvSpPr>
            <a:spLocks/>
          </p:cNvSpPr>
          <p:nvPr/>
        </p:nvSpPr>
        <p:spPr bwMode="auto">
          <a:xfrm>
            <a:off x="5089525" y="6705600"/>
            <a:ext cx="49213" cy="0"/>
          </a:xfrm>
          <a:custGeom>
            <a:avLst/>
            <a:gdLst>
              <a:gd name="T0" fmla="*/ 0 w 49530"/>
              <a:gd name="T1" fmla="*/ 49213 w 49530"/>
              <a:gd name="T2" fmla="*/ 0 60000 65536"/>
              <a:gd name="T3" fmla="*/ 0 60000 65536"/>
              <a:gd name="T4" fmla="*/ 0 w 49530"/>
              <a:gd name="T5" fmla="*/ 49530 w 495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30">
                <a:moveTo>
                  <a:pt x="0" y="0"/>
                </a:moveTo>
                <a:lnTo>
                  <a:pt x="49530" y="0"/>
                </a:lnTo>
              </a:path>
            </a:pathLst>
          </a:custGeom>
          <a:noFill/>
          <a:ln w="35560">
            <a:solidFill>
              <a:srgbClr val="7387A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5" name="object 508"/>
          <p:cNvSpPr>
            <a:spLocks/>
          </p:cNvSpPr>
          <p:nvPr/>
        </p:nvSpPr>
        <p:spPr bwMode="auto">
          <a:xfrm>
            <a:off x="498633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6" name="object 509"/>
          <p:cNvSpPr>
            <a:spLocks/>
          </p:cNvSpPr>
          <p:nvPr/>
        </p:nvSpPr>
        <p:spPr bwMode="auto">
          <a:xfrm>
            <a:off x="503713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7" name="object 510"/>
          <p:cNvSpPr>
            <a:spLocks/>
          </p:cNvSpPr>
          <p:nvPr/>
        </p:nvSpPr>
        <p:spPr bwMode="auto">
          <a:xfrm>
            <a:off x="5089525" y="6754813"/>
            <a:ext cx="50800" cy="101600"/>
          </a:xfrm>
          <a:custGeom>
            <a:avLst/>
            <a:gdLst>
              <a:gd name="T0" fmla="*/ 50800 w 50800"/>
              <a:gd name="T1" fmla="*/ 8890 h 101600"/>
              <a:gd name="T2" fmla="*/ 0 w 50800"/>
              <a:gd name="T3" fmla="*/ 8890 h 101600"/>
              <a:gd name="T4" fmla="*/ 0 w 50800"/>
              <a:gd name="T5" fmla="*/ 90170 h 101600"/>
              <a:gd name="T6" fmla="*/ 50800 w 50800"/>
              <a:gd name="T7" fmla="*/ 90170 h 101600"/>
              <a:gd name="T8" fmla="*/ 50800 w 50800"/>
              <a:gd name="T9" fmla="*/ 889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8890"/>
                </a:moveTo>
                <a:lnTo>
                  <a:pt x="0" y="8890"/>
                </a:lnTo>
                <a:lnTo>
                  <a:pt x="0" y="90170"/>
                </a:lnTo>
                <a:lnTo>
                  <a:pt x="50800" y="90170"/>
                </a:lnTo>
                <a:lnTo>
                  <a:pt x="50800" y="8890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8" name="object 511"/>
          <p:cNvSpPr>
            <a:spLocks/>
          </p:cNvSpPr>
          <p:nvPr/>
        </p:nvSpPr>
        <p:spPr bwMode="auto">
          <a:xfrm>
            <a:off x="513873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59" name="object 512"/>
          <p:cNvSpPr>
            <a:spLocks/>
          </p:cNvSpPr>
          <p:nvPr/>
        </p:nvSpPr>
        <p:spPr bwMode="auto">
          <a:xfrm>
            <a:off x="5291138" y="6705600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5560">
            <a:solidFill>
              <a:srgbClr val="778B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0" name="object 513"/>
          <p:cNvSpPr>
            <a:spLocks/>
          </p:cNvSpPr>
          <p:nvPr/>
        </p:nvSpPr>
        <p:spPr bwMode="auto">
          <a:xfrm>
            <a:off x="518795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1" name="object 514"/>
          <p:cNvSpPr>
            <a:spLocks/>
          </p:cNvSpPr>
          <p:nvPr/>
        </p:nvSpPr>
        <p:spPr bwMode="auto">
          <a:xfrm>
            <a:off x="523875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2" name="object 515"/>
          <p:cNvSpPr>
            <a:spLocks/>
          </p:cNvSpPr>
          <p:nvPr/>
        </p:nvSpPr>
        <p:spPr bwMode="auto">
          <a:xfrm>
            <a:off x="5291138" y="6754813"/>
            <a:ext cx="49212" cy="101600"/>
          </a:xfrm>
          <a:custGeom>
            <a:avLst/>
            <a:gdLst>
              <a:gd name="T0" fmla="*/ 49212 w 49529"/>
              <a:gd name="T1" fmla="*/ 8890 h 101600"/>
              <a:gd name="T2" fmla="*/ 0 w 49529"/>
              <a:gd name="T3" fmla="*/ 8890 h 101600"/>
              <a:gd name="T4" fmla="*/ 0 w 49529"/>
              <a:gd name="T5" fmla="*/ 90170 h 101600"/>
              <a:gd name="T6" fmla="*/ 49212 w 49529"/>
              <a:gd name="T7" fmla="*/ 90170 h 101600"/>
              <a:gd name="T8" fmla="*/ 49212 w 49529"/>
              <a:gd name="T9" fmla="*/ 889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101600"/>
              <a:gd name="T17" fmla="*/ 49529 w 49529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101600">
                <a:moveTo>
                  <a:pt x="49529" y="8890"/>
                </a:moveTo>
                <a:lnTo>
                  <a:pt x="0" y="8890"/>
                </a:lnTo>
                <a:lnTo>
                  <a:pt x="0" y="90170"/>
                </a:lnTo>
                <a:lnTo>
                  <a:pt x="49529" y="90170"/>
                </a:lnTo>
                <a:lnTo>
                  <a:pt x="49529" y="8890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3" name="object 516"/>
          <p:cNvSpPr>
            <a:spLocks/>
          </p:cNvSpPr>
          <p:nvPr/>
        </p:nvSpPr>
        <p:spPr bwMode="auto">
          <a:xfrm>
            <a:off x="53403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4" name="object 517"/>
          <p:cNvSpPr>
            <a:spLocks/>
          </p:cNvSpPr>
          <p:nvPr/>
        </p:nvSpPr>
        <p:spPr bwMode="auto">
          <a:xfrm>
            <a:off x="53911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5" name="object 518"/>
          <p:cNvSpPr>
            <a:spLocks/>
          </p:cNvSpPr>
          <p:nvPr/>
        </p:nvSpPr>
        <p:spPr bwMode="auto">
          <a:xfrm>
            <a:off x="54419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6" name="object 519"/>
          <p:cNvSpPr>
            <a:spLocks/>
          </p:cNvSpPr>
          <p:nvPr/>
        </p:nvSpPr>
        <p:spPr bwMode="auto">
          <a:xfrm>
            <a:off x="549275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7" name="object 520"/>
          <p:cNvSpPr>
            <a:spLocks/>
          </p:cNvSpPr>
          <p:nvPr/>
        </p:nvSpPr>
        <p:spPr bwMode="auto">
          <a:xfrm>
            <a:off x="554196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C90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8" name="object 521"/>
          <p:cNvSpPr>
            <a:spLocks/>
          </p:cNvSpPr>
          <p:nvPr/>
        </p:nvSpPr>
        <p:spPr bwMode="auto">
          <a:xfrm>
            <a:off x="55927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69" name="object 522"/>
          <p:cNvSpPr>
            <a:spLocks/>
          </p:cNvSpPr>
          <p:nvPr/>
        </p:nvSpPr>
        <p:spPr bwMode="auto">
          <a:xfrm>
            <a:off x="5694363" y="6688138"/>
            <a:ext cx="49212" cy="34925"/>
          </a:xfrm>
          <a:custGeom>
            <a:avLst/>
            <a:gdLst>
              <a:gd name="T0" fmla="*/ 49212 w 49530"/>
              <a:gd name="T1" fmla="*/ 8731 h 35559"/>
              <a:gd name="T2" fmla="*/ 0 w 49530"/>
              <a:gd name="T3" fmla="*/ 8731 h 35559"/>
              <a:gd name="T4" fmla="*/ 0 w 49530"/>
              <a:gd name="T5" fmla="*/ 23699 h 35559"/>
              <a:gd name="T6" fmla="*/ 49212 w 49530"/>
              <a:gd name="T7" fmla="*/ 23699 h 35559"/>
              <a:gd name="T8" fmla="*/ 49212 w 49530"/>
              <a:gd name="T9" fmla="*/ 8731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49530" y="8889"/>
                </a:moveTo>
                <a:lnTo>
                  <a:pt x="0" y="8889"/>
                </a:lnTo>
                <a:lnTo>
                  <a:pt x="0" y="24129"/>
                </a:lnTo>
                <a:lnTo>
                  <a:pt x="49530" y="24129"/>
                </a:lnTo>
                <a:lnTo>
                  <a:pt x="49530" y="888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0" name="object 523"/>
          <p:cNvSpPr>
            <a:spLocks/>
          </p:cNvSpPr>
          <p:nvPr/>
        </p:nvSpPr>
        <p:spPr bwMode="auto">
          <a:xfrm>
            <a:off x="564356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1" name="object 524"/>
          <p:cNvSpPr>
            <a:spLocks/>
          </p:cNvSpPr>
          <p:nvPr/>
        </p:nvSpPr>
        <p:spPr bwMode="auto">
          <a:xfrm>
            <a:off x="5719763" y="6756400"/>
            <a:ext cx="0" cy="100013"/>
          </a:xfrm>
          <a:custGeom>
            <a:avLst/>
            <a:gdLst>
              <a:gd name="T0" fmla="*/ 7595 h 100329"/>
              <a:gd name="T1" fmla="*/ 88620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7619"/>
                </a:moveTo>
                <a:lnTo>
                  <a:pt x="0" y="88900"/>
                </a:lnTo>
              </a:path>
            </a:pathLst>
          </a:custGeom>
          <a:noFill/>
          <a:ln w="50800">
            <a:solidFill>
              <a:srgbClr val="7F93A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2" name="object 525"/>
          <p:cNvSpPr>
            <a:spLocks/>
          </p:cNvSpPr>
          <p:nvPr/>
        </p:nvSpPr>
        <p:spPr bwMode="auto">
          <a:xfrm>
            <a:off x="57435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3" name="object 526"/>
          <p:cNvSpPr>
            <a:spLocks/>
          </p:cNvSpPr>
          <p:nvPr/>
        </p:nvSpPr>
        <p:spPr bwMode="auto">
          <a:xfrm>
            <a:off x="5895975" y="67056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8397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4" name="object 527"/>
          <p:cNvSpPr>
            <a:spLocks/>
          </p:cNvSpPr>
          <p:nvPr/>
        </p:nvSpPr>
        <p:spPr bwMode="auto">
          <a:xfrm>
            <a:off x="57943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5" name="object 528"/>
          <p:cNvSpPr>
            <a:spLocks/>
          </p:cNvSpPr>
          <p:nvPr/>
        </p:nvSpPr>
        <p:spPr bwMode="auto">
          <a:xfrm>
            <a:off x="5845175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6" name="object 529"/>
          <p:cNvSpPr>
            <a:spLocks/>
          </p:cNvSpPr>
          <p:nvPr/>
        </p:nvSpPr>
        <p:spPr bwMode="auto">
          <a:xfrm>
            <a:off x="5895975" y="6756400"/>
            <a:ext cx="50800" cy="101600"/>
          </a:xfrm>
          <a:custGeom>
            <a:avLst/>
            <a:gdLst>
              <a:gd name="T0" fmla="*/ 50800 w 49529"/>
              <a:gd name="T1" fmla="*/ 7619 h 101600"/>
              <a:gd name="T2" fmla="*/ 0 w 49529"/>
              <a:gd name="T3" fmla="*/ 7619 h 101600"/>
              <a:gd name="T4" fmla="*/ 0 w 49529"/>
              <a:gd name="T5" fmla="*/ 88900 h 101600"/>
              <a:gd name="T6" fmla="*/ 50800 w 49529"/>
              <a:gd name="T7" fmla="*/ 88900 h 101600"/>
              <a:gd name="T8" fmla="*/ 50800 w 49529"/>
              <a:gd name="T9" fmla="*/ 761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101600"/>
              <a:gd name="T17" fmla="*/ 49529 w 49529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101600">
                <a:moveTo>
                  <a:pt x="49529" y="7619"/>
                </a:moveTo>
                <a:lnTo>
                  <a:pt x="0" y="7619"/>
                </a:lnTo>
                <a:lnTo>
                  <a:pt x="0" y="88900"/>
                </a:lnTo>
                <a:lnTo>
                  <a:pt x="49529" y="88900"/>
                </a:lnTo>
                <a:lnTo>
                  <a:pt x="49529" y="761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7" name="object 530"/>
          <p:cNvSpPr>
            <a:spLocks/>
          </p:cNvSpPr>
          <p:nvPr/>
        </p:nvSpPr>
        <p:spPr bwMode="auto">
          <a:xfrm>
            <a:off x="594518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8" name="object 531"/>
          <p:cNvSpPr>
            <a:spLocks/>
          </p:cNvSpPr>
          <p:nvPr/>
        </p:nvSpPr>
        <p:spPr bwMode="auto">
          <a:xfrm>
            <a:off x="5995988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79" name="object 532"/>
          <p:cNvSpPr>
            <a:spLocks/>
          </p:cNvSpPr>
          <p:nvPr/>
        </p:nvSpPr>
        <p:spPr bwMode="auto">
          <a:xfrm>
            <a:off x="604678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0" name="object 533"/>
          <p:cNvSpPr>
            <a:spLocks/>
          </p:cNvSpPr>
          <p:nvPr/>
        </p:nvSpPr>
        <p:spPr bwMode="auto">
          <a:xfrm>
            <a:off x="60960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1" name="object 534"/>
          <p:cNvSpPr>
            <a:spLocks/>
          </p:cNvSpPr>
          <p:nvPr/>
        </p:nvSpPr>
        <p:spPr bwMode="auto">
          <a:xfrm>
            <a:off x="6146800" y="6696075"/>
            <a:ext cx="52388" cy="149225"/>
          </a:xfrm>
          <a:custGeom>
            <a:avLst/>
            <a:gdLst>
              <a:gd name="T0" fmla="*/ 0 w 52070"/>
              <a:gd name="T1" fmla="*/ 149225 h 148590"/>
              <a:gd name="T2" fmla="*/ 52388 w 52070"/>
              <a:gd name="T3" fmla="*/ 149225 h 148590"/>
              <a:gd name="T4" fmla="*/ 52388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2" name="object 535"/>
          <p:cNvSpPr>
            <a:spLocks/>
          </p:cNvSpPr>
          <p:nvPr/>
        </p:nvSpPr>
        <p:spPr bwMode="auto">
          <a:xfrm>
            <a:off x="619760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3" name="object 536"/>
          <p:cNvSpPr>
            <a:spLocks/>
          </p:cNvSpPr>
          <p:nvPr/>
        </p:nvSpPr>
        <p:spPr bwMode="auto">
          <a:xfrm>
            <a:off x="6299200" y="6689725"/>
            <a:ext cx="50800" cy="34925"/>
          </a:xfrm>
          <a:custGeom>
            <a:avLst/>
            <a:gdLst>
              <a:gd name="T0" fmla="*/ 50800 w 50800"/>
              <a:gd name="T1" fmla="*/ 7483 h 35559"/>
              <a:gd name="T2" fmla="*/ 0 w 50800"/>
              <a:gd name="T3" fmla="*/ 7483 h 35559"/>
              <a:gd name="T4" fmla="*/ 0 w 50800"/>
              <a:gd name="T5" fmla="*/ 22451 h 35559"/>
              <a:gd name="T6" fmla="*/ 50800 w 50800"/>
              <a:gd name="T7" fmla="*/ 22451 h 35559"/>
              <a:gd name="T8" fmla="*/ 50800 w 50800"/>
              <a:gd name="T9" fmla="*/ 7483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7619"/>
                </a:moveTo>
                <a:lnTo>
                  <a:pt x="0" y="7619"/>
                </a:lnTo>
                <a:lnTo>
                  <a:pt x="0" y="22859"/>
                </a:lnTo>
                <a:lnTo>
                  <a:pt x="50800" y="22859"/>
                </a:lnTo>
                <a:lnTo>
                  <a:pt x="50800" y="761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4" name="object 537"/>
          <p:cNvSpPr>
            <a:spLocks/>
          </p:cNvSpPr>
          <p:nvPr/>
        </p:nvSpPr>
        <p:spPr bwMode="auto">
          <a:xfrm>
            <a:off x="62484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5" name="object 538"/>
          <p:cNvSpPr>
            <a:spLocks/>
          </p:cNvSpPr>
          <p:nvPr/>
        </p:nvSpPr>
        <p:spPr bwMode="auto">
          <a:xfrm>
            <a:off x="6324600" y="6757988"/>
            <a:ext cx="0" cy="100012"/>
          </a:xfrm>
          <a:custGeom>
            <a:avLst/>
            <a:gdLst>
              <a:gd name="T0" fmla="*/ 6329 h 100329"/>
              <a:gd name="T1" fmla="*/ 87352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6349"/>
                </a:moveTo>
                <a:lnTo>
                  <a:pt x="0" y="87629"/>
                </a:lnTo>
              </a:path>
            </a:pathLst>
          </a:custGeom>
          <a:noFill/>
          <a:ln w="52069">
            <a:solidFill>
              <a:srgbClr val="8B9EB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6" name="object 539"/>
          <p:cNvSpPr>
            <a:spLocks/>
          </p:cNvSpPr>
          <p:nvPr/>
        </p:nvSpPr>
        <p:spPr bwMode="auto">
          <a:xfrm>
            <a:off x="6350000" y="6696075"/>
            <a:ext cx="50800" cy="149225"/>
          </a:xfrm>
          <a:custGeom>
            <a:avLst/>
            <a:gdLst>
              <a:gd name="T0" fmla="*/ 0 w 52070"/>
              <a:gd name="T1" fmla="*/ 149225 h 148590"/>
              <a:gd name="T2" fmla="*/ 50800 w 52070"/>
              <a:gd name="T3" fmla="*/ 149225 h 148590"/>
              <a:gd name="T4" fmla="*/ 50800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7" name="object 540"/>
          <p:cNvSpPr>
            <a:spLocks/>
          </p:cNvSpPr>
          <p:nvPr/>
        </p:nvSpPr>
        <p:spPr bwMode="auto">
          <a:xfrm>
            <a:off x="6500813" y="67071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8FA2B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8" name="object 541"/>
          <p:cNvSpPr>
            <a:spLocks/>
          </p:cNvSpPr>
          <p:nvPr/>
        </p:nvSpPr>
        <p:spPr bwMode="auto">
          <a:xfrm>
            <a:off x="640080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89" name="object 542"/>
          <p:cNvSpPr>
            <a:spLocks/>
          </p:cNvSpPr>
          <p:nvPr/>
        </p:nvSpPr>
        <p:spPr bwMode="auto">
          <a:xfrm>
            <a:off x="6450013" y="6696075"/>
            <a:ext cx="52387" cy="149225"/>
          </a:xfrm>
          <a:custGeom>
            <a:avLst/>
            <a:gdLst>
              <a:gd name="T0" fmla="*/ 0 w 52070"/>
              <a:gd name="T1" fmla="*/ 149225 h 148590"/>
              <a:gd name="T2" fmla="*/ 52387 w 52070"/>
              <a:gd name="T3" fmla="*/ 149225 h 148590"/>
              <a:gd name="T4" fmla="*/ 52387 w 52070"/>
              <a:gd name="T5" fmla="*/ 0 h 148590"/>
              <a:gd name="T6" fmla="*/ 0 w 52070"/>
              <a:gd name="T7" fmla="*/ 0 h 148590"/>
              <a:gd name="T8" fmla="*/ 0 w 5207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48590"/>
              <a:gd name="T17" fmla="*/ 52070 w 5207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48590">
                <a:moveTo>
                  <a:pt x="0" y="148590"/>
                </a:moveTo>
                <a:lnTo>
                  <a:pt x="52070" y="148590"/>
                </a:lnTo>
                <a:lnTo>
                  <a:pt x="5207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0" name="object 543"/>
          <p:cNvSpPr>
            <a:spLocks/>
          </p:cNvSpPr>
          <p:nvPr/>
        </p:nvSpPr>
        <p:spPr bwMode="auto">
          <a:xfrm>
            <a:off x="6500813" y="6757988"/>
            <a:ext cx="50800" cy="101600"/>
          </a:xfrm>
          <a:custGeom>
            <a:avLst/>
            <a:gdLst>
              <a:gd name="T0" fmla="*/ 50800 w 50800"/>
              <a:gd name="T1" fmla="*/ 6349 h 101600"/>
              <a:gd name="T2" fmla="*/ 0 w 50800"/>
              <a:gd name="T3" fmla="*/ 6349 h 101600"/>
              <a:gd name="T4" fmla="*/ 0 w 50800"/>
              <a:gd name="T5" fmla="*/ 87629 h 101600"/>
              <a:gd name="T6" fmla="*/ 50800 w 50800"/>
              <a:gd name="T7" fmla="*/ 87629 h 101600"/>
              <a:gd name="T8" fmla="*/ 50800 w 50800"/>
              <a:gd name="T9" fmla="*/ 634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6349"/>
                </a:moveTo>
                <a:lnTo>
                  <a:pt x="0" y="6349"/>
                </a:lnTo>
                <a:lnTo>
                  <a:pt x="0" y="87629"/>
                </a:lnTo>
                <a:lnTo>
                  <a:pt x="50800" y="87629"/>
                </a:lnTo>
                <a:lnTo>
                  <a:pt x="50800" y="6349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1" name="object 544"/>
          <p:cNvSpPr>
            <a:spLocks/>
          </p:cNvSpPr>
          <p:nvPr/>
        </p:nvSpPr>
        <p:spPr bwMode="auto">
          <a:xfrm>
            <a:off x="655161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2" name="object 545"/>
          <p:cNvSpPr>
            <a:spLocks/>
          </p:cNvSpPr>
          <p:nvPr/>
        </p:nvSpPr>
        <p:spPr bwMode="auto">
          <a:xfrm>
            <a:off x="6702425" y="67071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93A6B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3" name="object 546"/>
          <p:cNvSpPr>
            <a:spLocks/>
          </p:cNvSpPr>
          <p:nvPr/>
        </p:nvSpPr>
        <p:spPr bwMode="auto">
          <a:xfrm>
            <a:off x="66008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4" name="object 547"/>
          <p:cNvSpPr>
            <a:spLocks/>
          </p:cNvSpPr>
          <p:nvPr/>
        </p:nvSpPr>
        <p:spPr bwMode="auto">
          <a:xfrm>
            <a:off x="66516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5" name="object 548"/>
          <p:cNvSpPr>
            <a:spLocks/>
          </p:cNvSpPr>
          <p:nvPr/>
        </p:nvSpPr>
        <p:spPr bwMode="auto">
          <a:xfrm>
            <a:off x="6702425" y="6757988"/>
            <a:ext cx="50800" cy="101600"/>
          </a:xfrm>
          <a:custGeom>
            <a:avLst/>
            <a:gdLst>
              <a:gd name="T0" fmla="*/ 50800 w 50800"/>
              <a:gd name="T1" fmla="*/ 6349 h 101600"/>
              <a:gd name="T2" fmla="*/ 0 w 50800"/>
              <a:gd name="T3" fmla="*/ 6349 h 101600"/>
              <a:gd name="T4" fmla="*/ 0 w 50800"/>
              <a:gd name="T5" fmla="*/ 87629 h 101600"/>
              <a:gd name="T6" fmla="*/ 50800 w 50800"/>
              <a:gd name="T7" fmla="*/ 87629 h 101600"/>
              <a:gd name="T8" fmla="*/ 50800 w 50800"/>
              <a:gd name="T9" fmla="*/ 634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6349"/>
                </a:moveTo>
                <a:lnTo>
                  <a:pt x="0" y="6349"/>
                </a:lnTo>
                <a:lnTo>
                  <a:pt x="0" y="87629"/>
                </a:lnTo>
                <a:lnTo>
                  <a:pt x="50800" y="87629"/>
                </a:lnTo>
                <a:lnTo>
                  <a:pt x="50800" y="6349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6" name="object 549"/>
          <p:cNvSpPr>
            <a:spLocks/>
          </p:cNvSpPr>
          <p:nvPr/>
        </p:nvSpPr>
        <p:spPr bwMode="auto">
          <a:xfrm>
            <a:off x="675322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7" name="object 550"/>
          <p:cNvSpPr>
            <a:spLocks/>
          </p:cNvSpPr>
          <p:nvPr/>
        </p:nvSpPr>
        <p:spPr bwMode="auto">
          <a:xfrm>
            <a:off x="68024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8" name="object 551"/>
          <p:cNvSpPr>
            <a:spLocks/>
          </p:cNvSpPr>
          <p:nvPr/>
        </p:nvSpPr>
        <p:spPr bwMode="auto">
          <a:xfrm>
            <a:off x="68532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99" name="object 552"/>
          <p:cNvSpPr>
            <a:spLocks/>
          </p:cNvSpPr>
          <p:nvPr/>
        </p:nvSpPr>
        <p:spPr bwMode="auto">
          <a:xfrm>
            <a:off x="69040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0" name="object 553"/>
          <p:cNvSpPr>
            <a:spLocks/>
          </p:cNvSpPr>
          <p:nvPr/>
        </p:nvSpPr>
        <p:spPr bwMode="auto">
          <a:xfrm>
            <a:off x="695483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1" name="object 554"/>
          <p:cNvSpPr>
            <a:spLocks/>
          </p:cNvSpPr>
          <p:nvPr/>
        </p:nvSpPr>
        <p:spPr bwMode="auto">
          <a:xfrm>
            <a:off x="700405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2" name="object 555"/>
          <p:cNvSpPr>
            <a:spLocks/>
          </p:cNvSpPr>
          <p:nvPr/>
        </p:nvSpPr>
        <p:spPr bwMode="auto">
          <a:xfrm>
            <a:off x="705485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3" name="object 556"/>
          <p:cNvSpPr>
            <a:spLocks/>
          </p:cNvSpPr>
          <p:nvPr/>
        </p:nvSpPr>
        <p:spPr bwMode="auto">
          <a:xfrm>
            <a:off x="7156450" y="6689725"/>
            <a:ext cx="50800" cy="36513"/>
          </a:xfrm>
          <a:custGeom>
            <a:avLst/>
            <a:gdLst>
              <a:gd name="T0" fmla="*/ 50800 w 50800"/>
              <a:gd name="T1" fmla="*/ 6520 h 35559"/>
              <a:gd name="T2" fmla="*/ 0 w 50800"/>
              <a:gd name="T3" fmla="*/ 6520 h 35559"/>
              <a:gd name="T4" fmla="*/ 0 w 50800"/>
              <a:gd name="T5" fmla="*/ 22169 h 35559"/>
              <a:gd name="T6" fmla="*/ 50800 w 50800"/>
              <a:gd name="T7" fmla="*/ 22169 h 35559"/>
              <a:gd name="T8" fmla="*/ 50800 w 50800"/>
              <a:gd name="T9" fmla="*/ 6520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6350"/>
                </a:moveTo>
                <a:lnTo>
                  <a:pt x="0" y="6350"/>
                </a:lnTo>
                <a:lnTo>
                  <a:pt x="0" y="21590"/>
                </a:lnTo>
                <a:lnTo>
                  <a:pt x="50800" y="21590"/>
                </a:lnTo>
                <a:lnTo>
                  <a:pt x="50800" y="635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4" name="object 557"/>
          <p:cNvSpPr>
            <a:spLocks/>
          </p:cNvSpPr>
          <p:nvPr/>
        </p:nvSpPr>
        <p:spPr bwMode="auto">
          <a:xfrm>
            <a:off x="710565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5" name="object 558"/>
          <p:cNvSpPr>
            <a:spLocks/>
          </p:cNvSpPr>
          <p:nvPr/>
        </p:nvSpPr>
        <p:spPr bwMode="auto">
          <a:xfrm>
            <a:off x="7181850" y="6759575"/>
            <a:ext cx="0" cy="100013"/>
          </a:xfrm>
          <a:custGeom>
            <a:avLst/>
            <a:gdLst>
              <a:gd name="T0" fmla="*/ 5063 h 100329"/>
              <a:gd name="T1" fmla="*/ 86087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5079"/>
                </a:moveTo>
                <a:lnTo>
                  <a:pt x="0" y="86359"/>
                </a:lnTo>
              </a:path>
            </a:pathLst>
          </a:custGeom>
          <a:noFill/>
          <a:ln w="50799">
            <a:solidFill>
              <a:srgbClr val="9CAFC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6" name="object 559"/>
          <p:cNvSpPr>
            <a:spLocks/>
          </p:cNvSpPr>
          <p:nvPr/>
        </p:nvSpPr>
        <p:spPr bwMode="auto">
          <a:xfrm>
            <a:off x="720725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7" name="object 560"/>
          <p:cNvSpPr>
            <a:spLocks/>
          </p:cNvSpPr>
          <p:nvPr/>
        </p:nvSpPr>
        <p:spPr bwMode="auto">
          <a:xfrm>
            <a:off x="7358063" y="67087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A0B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8" name="object 561"/>
          <p:cNvSpPr>
            <a:spLocks/>
          </p:cNvSpPr>
          <p:nvPr/>
        </p:nvSpPr>
        <p:spPr bwMode="auto">
          <a:xfrm>
            <a:off x="725805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09" name="object 562"/>
          <p:cNvSpPr>
            <a:spLocks/>
          </p:cNvSpPr>
          <p:nvPr/>
        </p:nvSpPr>
        <p:spPr bwMode="auto">
          <a:xfrm>
            <a:off x="730885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0" name="object 563"/>
          <p:cNvSpPr>
            <a:spLocks/>
          </p:cNvSpPr>
          <p:nvPr/>
        </p:nvSpPr>
        <p:spPr bwMode="auto">
          <a:xfrm>
            <a:off x="7358063" y="6759575"/>
            <a:ext cx="50800" cy="101600"/>
          </a:xfrm>
          <a:custGeom>
            <a:avLst/>
            <a:gdLst>
              <a:gd name="T0" fmla="*/ 50800 w 50800"/>
              <a:gd name="T1" fmla="*/ 5079 h 101600"/>
              <a:gd name="T2" fmla="*/ 0 w 50800"/>
              <a:gd name="T3" fmla="*/ 5079 h 101600"/>
              <a:gd name="T4" fmla="*/ 0 w 50800"/>
              <a:gd name="T5" fmla="*/ 86359 h 101600"/>
              <a:gd name="T6" fmla="*/ 50800 w 50800"/>
              <a:gd name="T7" fmla="*/ 86359 h 101600"/>
              <a:gd name="T8" fmla="*/ 50800 w 50800"/>
              <a:gd name="T9" fmla="*/ 5079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5079"/>
                </a:moveTo>
                <a:lnTo>
                  <a:pt x="0" y="5079"/>
                </a:lnTo>
                <a:lnTo>
                  <a:pt x="0" y="86359"/>
                </a:lnTo>
                <a:lnTo>
                  <a:pt x="50800" y="86359"/>
                </a:lnTo>
                <a:lnTo>
                  <a:pt x="50800" y="5079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1" name="object 564"/>
          <p:cNvSpPr>
            <a:spLocks/>
          </p:cNvSpPr>
          <p:nvPr/>
        </p:nvSpPr>
        <p:spPr bwMode="auto">
          <a:xfrm>
            <a:off x="740886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1B4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2" name="object 565"/>
          <p:cNvSpPr>
            <a:spLocks/>
          </p:cNvSpPr>
          <p:nvPr/>
        </p:nvSpPr>
        <p:spPr bwMode="auto">
          <a:xfrm>
            <a:off x="745966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3" name="object 566"/>
          <p:cNvSpPr>
            <a:spLocks/>
          </p:cNvSpPr>
          <p:nvPr/>
        </p:nvSpPr>
        <p:spPr bwMode="auto">
          <a:xfrm>
            <a:off x="75088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4" name="object 567"/>
          <p:cNvSpPr>
            <a:spLocks/>
          </p:cNvSpPr>
          <p:nvPr/>
        </p:nvSpPr>
        <p:spPr bwMode="auto">
          <a:xfrm>
            <a:off x="755967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5" name="object 568"/>
          <p:cNvSpPr>
            <a:spLocks/>
          </p:cNvSpPr>
          <p:nvPr/>
        </p:nvSpPr>
        <p:spPr bwMode="auto">
          <a:xfrm>
            <a:off x="761047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6" name="object 569"/>
          <p:cNvSpPr>
            <a:spLocks/>
          </p:cNvSpPr>
          <p:nvPr/>
        </p:nvSpPr>
        <p:spPr bwMode="auto">
          <a:xfrm>
            <a:off x="7661275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7" name="object 570"/>
          <p:cNvSpPr>
            <a:spLocks/>
          </p:cNvSpPr>
          <p:nvPr/>
        </p:nvSpPr>
        <p:spPr bwMode="auto">
          <a:xfrm>
            <a:off x="7762875" y="6691313"/>
            <a:ext cx="50800" cy="36512"/>
          </a:xfrm>
          <a:custGeom>
            <a:avLst/>
            <a:gdLst>
              <a:gd name="T0" fmla="*/ 50800 w 50800"/>
              <a:gd name="T1" fmla="*/ 5216 h 35559"/>
              <a:gd name="T2" fmla="*/ 0 w 50800"/>
              <a:gd name="T3" fmla="*/ 5216 h 35559"/>
              <a:gd name="T4" fmla="*/ 0 w 50800"/>
              <a:gd name="T5" fmla="*/ 20865 h 35559"/>
              <a:gd name="T6" fmla="*/ 50800 w 50800"/>
              <a:gd name="T7" fmla="*/ 20865 h 35559"/>
              <a:gd name="T8" fmla="*/ 50800 w 50800"/>
              <a:gd name="T9" fmla="*/ 5216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50800" y="5080"/>
                </a:moveTo>
                <a:lnTo>
                  <a:pt x="0" y="5080"/>
                </a:lnTo>
                <a:lnTo>
                  <a:pt x="0" y="20320"/>
                </a:lnTo>
                <a:lnTo>
                  <a:pt x="50800" y="20320"/>
                </a:lnTo>
                <a:lnTo>
                  <a:pt x="50800" y="508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8" name="object 571"/>
          <p:cNvSpPr>
            <a:spLocks/>
          </p:cNvSpPr>
          <p:nvPr/>
        </p:nvSpPr>
        <p:spPr bwMode="auto">
          <a:xfrm>
            <a:off x="771048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19" name="object 572"/>
          <p:cNvSpPr>
            <a:spLocks/>
          </p:cNvSpPr>
          <p:nvPr/>
        </p:nvSpPr>
        <p:spPr bwMode="auto">
          <a:xfrm>
            <a:off x="7788275" y="6759575"/>
            <a:ext cx="0" cy="101600"/>
          </a:xfrm>
          <a:custGeom>
            <a:avLst/>
            <a:gdLst>
              <a:gd name="T0" fmla="*/ 3858 h 100329"/>
              <a:gd name="T1" fmla="*/ 86168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3810"/>
                </a:moveTo>
                <a:lnTo>
                  <a:pt x="0" y="85090"/>
                </a:lnTo>
              </a:path>
            </a:pathLst>
          </a:custGeom>
          <a:noFill/>
          <a:ln w="52069">
            <a:solidFill>
              <a:srgbClr val="A8BBD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0" name="object 573"/>
          <p:cNvSpPr>
            <a:spLocks/>
          </p:cNvSpPr>
          <p:nvPr/>
        </p:nvSpPr>
        <p:spPr bwMode="auto">
          <a:xfrm>
            <a:off x="7812088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1" name="object 574"/>
          <p:cNvSpPr>
            <a:spLocks/>
          </p:cNvSpPr>
          <p:nvPr/>
        </p:nvSpPr>
        <p:spPr bwMode="auto">
          <a:xfrm>
            <a:off x="7964488" y="67103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ACBFD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2" name="object 575"/>
          <p:cNvSpPr>
            <a:spLocks/>
          </p:cNvSpPr>
          <p:nvPr/>
        </p:nvSpPr>
        <p:spPr bwMode="auto">
          <a:xfrm>
            <a:off x="786130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3" name="object 576"/>
          <p:cNvSpPr>
            <a:spLocks/>
          </p:cNvSpPr>
          <p:nvPr/>
        </p:nvSpPr>
        <p:spPr bwMode="auto">
          <a:xfrm>
            <a:off x="791210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4" name="object 577"/>
          <p:cNvSpPr>
            <a:spLocks/>
          </p:cNvSpPr>
          <p:nvPr/>
        </p:nvSpPr>
        <p:spPr bwMode="auto">
          <a:xfrm>
            <a:off x="7964488" y="6759575"/>
            <a:ext cx="50800" cy="101600"/>
          </a:xfrm>
          <a:custGeom>
            <a:avLst/>
            <a:gdLst>
              <a:gd name="T0" fmla="*/ 50800 w 50800"/>
              <a:gd name="T1" fmla="*/ 3810 h 101600"/>
              <a:gd name="T2" fmla="*/ 0 w 50800"/>
              <a:gd name="T3" fmla="*/ 3810 h 101600"/>
              <a:gd name="T4" fmla="*/ 0 w 50800"/>
              <a:gd name="T5" fmla="*/ 85090 h 101600"/>
              <a:gd name="T6" fmla="*/ 50800 w 50800"/>
              <a:gd name="T7" fmla="*/ 85090 h 101600"/>
              <a:gd name="T8" fmla="*/ 50800 w 50800"/>
              <a:gd name="T9" fmla="*/ 381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3810"/>
                </a:moveTo>
                <a:lnTo>
                  <a:pt x="0" y="3810"/>
                </a:lnTo>
                <a:lnTo>
                  <a:pt x="0" y="85090"/>
                </a:lnTo>
                <a:lnTo>
                  <a:pt x="50800" y="85090"/>
                </a:lnTo>
                <a:lnTo>
                  <a:pt x="50800" y="381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5" name="object 578"/>
          <p:cNvSpPr>
            <a:spLocks/>
          </p:cNvSpPr>
          <p:nvPr/>
        </p:nvSpPr>
        <p:spPr bwMode="auto">
          <a:xfrm>
            <a:off x="801370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6" name="object 579"/>
          <p:cNvSpPr>
            <a:spLocks/>
          </p:cNvSpPr>
          <p:nvPr/>
        </p:nvSpPr>
        <p:spPr bwMode="auto">
          <a:xfrm>
            <a:off x="8166100" y="67103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B0C3D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7" name="object 580"/>
          <p:cNvSpPr>
            <a:spLocks/>
          </p:cNvSpPr>
          <p:nvPr/>
        </p:nvSpPr>
        <p:spPr bwMode="auto">
          <a:xfrm>
            <a:off x="806450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8" name="object 581"/>
          <p:cNvSpPr>
            <a:spLocks/>
          </p:cNvSpPr>
          <p:nvPr/>
        </p:nvSpPr>
        <p:spPr bwMode="auto">
          <a:xfrm>
            <a:off x="811530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29" name="object 582"/>
          <p:cNvSpPr>
            <a:spLocks/>
          </p:cNvSpPr>
          <p:nvPr/>
        </p:nvSpPr>
        <p:spPr bwMode="auto">
          <a:xfrm>
            <a:off x="8166100" y="6759575"/>
            <a:ext cx="50800" cy="101600"/>
          </a:xfrm>
          <a:custGeom>
            <a:avLst/>
            <a:gdLst>
              <a:gd name="T0" fmla="*/ 50800 w 50800"/>
              <a:gd name="T1" fmla="*/ 3810 h 101600"/>
              <a:gd name="T2" fmla="*/ 0 w 50800"/>
              <a:gd name="T3" fmla="*/ 3810 h 101600"/>
              <a:gd name="T4" fmla="*/ 0 w 50800"/>
              <a:gd name="T5" fmla="*/ 85090 h 101600"/>
              <a:gd name="T6" fmla="*/ 50800 w 50800"/>
              <a:gd name="T7" fmla="*/ 85090 h 101600"/>
              <a:gd name="T8" fmla="*/ 50800 w 50800"/>
              <a:gd name="T9" fmla="*/ 381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01600"/>
              <a:gd name="T17" fmla="*/ 50800 w 50800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01600">
                <a:moveTo>
                  <a:pt x="50800" y="3810"/>
                </a:moveTo>
                <a:lnTo>
                  <a:pt x="0" y="3810"/>
                </a:lnTo>
                <a:lnTo>
                  <a:pt x="0" y="85090"/>
                </a:lnTo>
                <a:lnTo>
                  <a:pt x="50800" y="85090"/>
                </a:lnTo>
                <a:lnTo>
                  <a:pt x="50800" y="381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0" name="object 583"/>
          <p:cNvSpPr>
            <a:spLocks/>
          </p:cNvSpPr>
          <p:nvPr/>
        </p:nvSpPr>
        <p:spPr bwMode="auto">
          <a:xfrm>
            <a:off x="821690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1" name="object 584"/>
          <p:cNvSpPr>
            <a:spLocks/>
          </p:cNvSpPr>
          <p:nvPr/>
        </p:nvSpPr>
        <p:spPr bwMode="auto">
          <a:xfrm>
            <a:off x="826611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2" name="object 585"/>
          <p:cNvSpPr>
            <a:spLocks/>
          </p:cNvSpPr>
          <p:nvPr/>
        </p:nvSpPr>
        <p:spPr bwMode="auto">
          <a:xfrm>
            <a:off x="831691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3" name="object 586"/>
          <p:cNvSpPr>
            <a:spLocks/>
          </p:cNvSpPr>
          <p:nvPr/>
        </p:nvSpPr>
        <p:spPr bwMode="auto">
          <a:xfrm>
            <a:off x="8367713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4" name="object 587"/>
          <p:cNvSpPr>
            <a:spLocks/>
          </p:cNvSpPr>
          <p:nvPr/>
        </p:nvSpPr>
        <p:spPr bwMode="auto">
          <a:xfrm>
            <a:off x="8418513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5" name="object 588"/>
          <p:cNvSpPr>
            <a:spLocks/>
          </p:cNvSpPr>
          <p:nvPr/>
        </p:nvSpPr>
        <p:spPr bwMode="auto">
          <a:xfrm>
            <a:off x="84677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6" name="object 589"/>
          <p:cNvSpPr>
            <a:spLocks/>
          </p:cNvSpPr>
          <p:nvPr/>
        </p:nvSpPr>
        <p:spPr bwMode="auto">
          <a:xfrm>
            <a:off x="8569325" y="6692900"/>
            <a:ext cx="50800" cy="34925"/>
          </a:xfrm>
          <a:custGeom>
            <a:avLst/>
            <a:gdLst>
              <a:gd name="T0" fmla="*/ 50800 w 49530"/>
              <a:gd name="T1" fmla="*/ 3742 h 35559"/>
              <a:gd name="T2" fmla="*/ 0 w 49530"/>
              <a:gd name="T3" fmla="*/ 3742 h 35559"/>
              <a:gd name="T4" fmla="*/ 0 w 49530"/>
              <a:gd name="T5" fmla="*/ 18710 h 35559"/>
              <a:gd name="T6" fmla="*/ 50800 w 49530"/>
              <a:gd name="T7" fmla="*/ 18710 h 35559"/>
              <a:gd name="T8" fmla="*/ 50800 w 49530"/>
              <a:gd name="T9" fmla="*/ 3742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49530" y="3810"/>
                </a:moveTo>
                <a:lnTo>
                  <a:pt x="0" y="3810"/>
                </a:lnTo>
                <a:lnTo>
                  <a:pt x="0" y="19050"/>
                </a:lnTo>
                <a:lnTo>
                  <a:pt x="49530" y="19050"/>
                </a:lnTo>
                <a:lnTo>
                  <a:pt x="49530" y="381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7" name="object 590"/>
          <p:cNvSpPr>
            <a:spLocks/>
          </p:cNvSpPr>
          <p:nvPr/>
        </p:nvSpPr>
        <p:spPr bwMode="auto">
          <a:xfrm>
            <a:off x="8518525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8" name="object 591"/>
          <p:cNvSpPr>
            <a:spLocks/>
          </p:cNvSpPr>
          <p:nvPr/>
        </p:nvSpPr>
        <p:spPr bwMode="auto">
          <a:xfrm>
            <a:off x="8594725" y="6761163"/>
            <a:ext cx="0" cy="100012"/>
          </a:xfrm>
          <a:custGeom>
            <a:avLst/>
            <a:gdLst>
              <a:gd name="T0" fmla="*/ 2532 h 100329"/>
              <a:gd name="T1" fmla="*/ 83555 h 100329"/>
              <a:gd name="T2" fmla="*/ 0 60000 65536"/>
              <a:gd name="T3" fmla="*/ 0 60000 65536"/>
              <a:gd name="T4" fmla="*/ 0 h 100329"/>
              <a:gd name="T5" fmla="*/ 100329 h 100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0329">
                <a:moveTo>
                  <a:pt x="0" y="2540"/>
                </a:moveTo>
                <a:lnTo>
                  <a:pt x="0" y="83820"/>
                </a:lnTo>
              </a:path>
            </a:pathLst>
          </a:custGeom>
          <a:noFill/>
          <a:ln w="50800">
            <a:solidFill>
              <a:srgbClr val="B8CCE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39" name="object 592"/>
          <p:cNvSpPr>
            <a:spLocks/>
          </p:cNvSpPr>
          <p:nvPr/>
        </p:nvSpPr>
        <p:spPr bwMode="auto">
          <a:xfrm>
            <a:off x="86185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0" name="object 593"/>
          <p:cNvSpPr>
            <a:spLocks/>
          </p:cNvSpPr>
          <p:nvPr/>
        </p:nvSpPr>
        <p:spPr bwMode="auto">
          <a:xfrm>
            <a:off x="8770938" y="67119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BCCFE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1" name="object 594"/>
          <p:cNvSpPr>
            <a:spLocks/>
          </p:cNvSpPr>
          <p:nvPr/>
        </p:nvSpPr>
        <p:spPr bwMode="auto">
          <a:xfrm>
            <a:off x="86693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2" name="object 595"/>
          <p:cNvSpPr>
            <a:spLocks/>
          </p:cNvSpPr>
          <p:nvPr/>
        </p:nvSpPr>
        <p:spPr bwMode="auto">
          <a:xfrm>
            <a:off x="8720138" y="6696075"/>
            <a:ext cx="52387" cy="149225"/>
          </a:xfrm>
          <a:custGeom>
            <a:avLst/>
            <a:gdLst>
              <a:gd name="T0" fmla="*/ 0 w 52069"/>
              <a:gd name="T1" fmla="*/ 149225 h 148590"/>
              <a:gd name="T2" fmla="*/ 52387 w 52069"/>
              <a:gd name="T3" fmla="*/ 149225 h 148590"/>
              <a:gd name="T4" fmla="*/ 52387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3" name="object 596"/>
          <p:cNvSpPr>
            <a:spLocks/>
          </p:cNvSpPr>
          <p:nvPr/>
        </p:nvSpPr>
        <p:spPr bwMode="auto">
          <a:xfrm>
            <a:off x="8772525" y="6761163"/>
            <a:ext cx="49213" cy="101600"/>
          </a:xfrm>
          <a:custGeom>
            <a:avLst/>
            <a:gdLst>
              <a:gd name="T0" fmla="*/ 49213 w 49529"/>
              <a:gd name="T1" fmla="*/ 2540 h 101600"/>
              <a:gd name="T2" fmla="*/ 0 w 49529"/>
              <a:gd name="T3" fmla="*/ 2540 h 101600"/>
              <a:gd name="T4" fmla="*/ 0 w 49529"/>
              <a:gd name="T5" fmla="*/ 83820 h 101600"/>
              <a:gd name="T6" fmla="*/ 49213 w 49529"/>
              <a:gd name="T7" fmla="*/ 83820 h 101600"/>
              <a:gd name="T8" fmla="*/ 49213 w 49529"/>
              <a:gd name="T9" fmla="*/ 2540 h 10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29"/>
              <a:gd name="T16" fmla="*/ 0 h 101600"/>
              <a:gd name="T17" fmla="*/ 49529 w 49529"/>
              <a:gd name="T18" fmla="*/ 101600 h 10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29" h="101600">
                <a:moveTo>
                  <a:pt x="49529" y="2540"/>
                </a:moveTo>
                <a:lnTo>
                  <a:pt x="0" y="2540"/>
                </a:lnTo>
                <a:lnTo>
                  <a:pt x="0" y="83820"/>
                </a:lnTo>
                <a:lnTo>
                  <a:pt x="49529" y="83820"/>
                </a:lnTo>
                <a:lnTo>
                  <a:pt x="49529" y="2540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4" name="object 597"/>
          <p:cNvSpPr>
            <a:spLocks/>
          </p:cNvSpPr>
          <p:nvPr/>
        </p:nvSpPr>
        <p:spPr bwMode="auto">
          <a:xfrm>
            <a:off x="882015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5" name="object 598"/>
          <p:cNvSpPr>
            <a:spLocks/>
          </p:cNvSpPr>
          <p:nvPr/>
        </p:nvSpPr>
        <p:spPr bwMode="auto">
          <a:xfrm>
            <a:off x="8870950" y="6696075"/>
            <a:ext cx="52388" cy="149225"/>
          </a:xfrm>
          <a:custGeom>
            <a:avLst/>
            <a:gdLst>
              <a:gd name="T0" fmla="*/ 0 w 52069"/>
              <a:gd name="T1" fmla="*/ 149225 h 148590"/>
              <a:gd name="T2" fmla="*/ 52388 w 52069"/>
              <a:gd name="T3" fmla="*/ 149225 h 148590"/>
              <a:gd name="T4" fmla="*/ 52388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6" name="object 599"/>
          <p:cNvSpPr>
            <a:spLocks/>
          </p:cNvSpPr>
          <p:nvPr/>
        </p:nvSpPr>
        <p:spPr bwMode="auto">
          <a:xfrm>
            <a:off x="892175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7" name="object 600"/>
          <p:cNvSpPr>
            <a:spLocks/>
          </p:cNvSpPr>
          <p:nvPr/>
        </p:nvSpPr>
        <p:spPr bwMode="auto">
          <a:xfrm>
            <a:off x="897255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8" name="object 601"/>
          <p:cNvSpPr>
            <a:spLocks/>
          </p:cNvSpPr>
          <p:nvPr/>
        </p:nvSpPr>
        <p:spPr bwMode="auto">
          <a:xfrm>
            <a:off x="9123363" y="6711950"/>
            <a:ext cx="50800" cy="0"/>
          </a:xfrm>
          <a:custGeom>
            <a:avLst/>
            <a:gdLst>
              <a:gd name="T0" fmla="*/ 20320 w 50800"/>
              <a:gd name="T1" fmla="*/ 0 w 50800"/>
              <a:gd name="T2" fmla="*/ 0 w 50800"/>
              <a:gd name="T3" fmla="*/ 20320 w 50800"/>
              <a:gd name="T4" fmla="*/ 0 60000 65536"/>
              <a:gd name="T5" fmla="*/ 0 60000 65536"/>
              <a:gd name="T6" fmla="*/ 0 60000 65536"/>
              <a:gd name="T7" fmla="*/ 0 60000 65536"/>
              <a:gd name="T8" fmla="*/ 0 w 50800"/>
              <a:gd name="T9" fmla="*/ 50800 w 508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50800">
                <a:moveTo>
                  <a:pt x="20320" y="0"/>
                </a:moveTo>
                <a:lnTo>
                  <a:pt x="0" y="0"/>
                </a:lnTo>
              </a:path>
              <a:path w="50800">
                <a:moveTo>
                  <a:pt x="0" y="1"/>
                </a:moveTo>
                <a:lnTo>
                  <a:pt x="20320" y="0"/>
                </a:lnTo>
              </a:path>
            </a:pathLst>
          </a:custGeom>
          <a:noFill/>
          <a:ln w="35560">
            <a:solidFill>
              <a:srgbClr val="C3D6E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49" name="object 602"/>
          <p:cNvSpPr>
            <a:spLocks/>
          </p:cNvSpPr>
          <p:nvPr/>
        </p:nvSpPr>
        <p:spPr bwMode="auto">
          <a:xfrm>
            <a:off x="9023350" y="6696075"/>
            <a:ext cx="50800" cy="149225"/>
          </a:xfrm>
          <a:custGeom>
            <a:avLst/>
            <a:gdLst>
              <a:gd name="T0" fmla="*/ 0 w 52069"/>
              <a:gd name="T1" fmla="*/ 149225 h 148590"/>
              <a:gd name="T2" fmla="*/ 50800 w 52069"/>
              <a:gd name="T3" fmla="*/ 149225 h 148590"/>
              <a:gd name="T4" fmla="*/ 50800 w 52069"/>
              <a:gd name="T5" fmla="*/ 0 h 148590"/>
              <a:gd name="T6" fmla="*/ 0 w 52069"/>
              <a:gd name="T7" fmla="*/ 0 h 148590"/>
              <a:gd name="T8" fmla="*/ 0 w 52069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48590"/>
              <a:gd name="T17" fmla="*/ 52069 w 52069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48590">
                <a:moveTo>
                  <a:pt x="0" y="148590"/>
                </a:moveTo>
                <a:lnTo>
                  <a:pt x="52069" y="148590"/>
                </a:lnTo>
                <a:lnTo>
                  <a:pt x="52069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0" name="object 603"/>
          <p:cNvSpPr>
            <a:spLocks/>
          </p:cNvSpPr>
          <p:nvPr/>
        </p:nvSpPr>
        <p:spPr bwMode="auto">
          <a:xfrm>
            <a:off x="9074150" y="6696075"/>
            <a:ext cx="50800" cy="149225"/>
          </a:xfrm>
          <a:custGeom>
            <a:avLst/>
            <a:gdLst>
              <a:gd name="T0" fmla="*/ 0 w 50800"/>
              <a:gd name="T1" fmla="*/ 149225 h 148590"/>
              <a:gd name="T2" fmla="*/ 50800 w 50800"/>
              <a:gd name="T3" fmla="*/ 149225 h 148590"/>
              <a:gd name="T4" fmla="*/ 50800 w 50800"/>
              <a:gd name="T5" fmla="*/ 0 h 148590"/>
              <a:gd name="T6" fmla="*/ 0 w 50800"/>
              <a:gd name="T7" fmla="*/ 0 h 148590"/>
              <a:gd name="T8" fmla="*/ 0 w 50800"/>
              <a:gd name="T9" fmla="*/ 149225 h 148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148590"/>
              <a:gd name="T17" fmla="*/ 50800 w 50800"/>
              <a:gd name="T18" fmla="*/ 148590 h 1485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148590">
                <a:moveTo>
                  <a:pt x="0" y="148590"/>
                </a:moveTo>
                <a:lnTo>
                  <a:pt x="50800" y="148590"/>
                </a:lnTo>
                <a:lnTo>
                  <a:pt x="50800" y="0"/>
                </a:lnTo>
                <a:lnTo>
                  <a:pt x="0" y="0"/>
                </a:lnTo>
                <a:lnTo>
                  <a:pt x="0" y="148590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1" name="object 604"/>
          <p:cNvSpPr>
            <a:spLocks/>
          </p:cNvSpPr>
          <p:nvPr/>
        </p:nvSpPr>
        <p:spPr bwMode="auto">
          <a:xfrm>
            <a:off x="9132888" y="6737350"/>
            <a:ext cx="0" cy="107950"/>
          </a:xfrm>
          <a:custGeom>
            <a:avLst/>
            <a:gdLst>
              <a:gd name="T0" fmla="*/ 0 h 107315"/>
              <a:gd name="T1" fmla="*/ 107950 h 107315"/>
              <a:gd name="T2" fmla="*/ 0 60000 65536"/>
              <a:gd name="T3" fmla="*/ 0 60000 65536"/>
              <a:gd name="T4" fmla="*/ 0 h 107315"/>
              <a:gd name="T5" fmla="*/ 107315 h 10731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7315">
                <a:moveTo>
                  <a:pt x="0" y="0"/>
                </a:moveTo>
                <a:lnTo>
                  <a:pt x="0" y="107315"/>
                </a:lnTo>
              </a:path>
            </a:pathLst>
          </a:custGeom>
          <a:noFill/>
          <a:ln w="52069">
            <a:solidFill>
              <a:srgbClr val="C3D6E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2" name="object 605"/>
          <p:cNvSpPr>
            <a:spLocks/>
          </p:cNvSpPr>
          <p:nvPr/>
        </p:nvSpPr>
        <p:spPr bwMode="auto">
          <a:xfrm>
            <a:off x="-6350" y="6732588"/>
            <a:ext cx="50800" cy="0"/>
          </a:xfrm>
          <a:custGeom>
            <a:avLst/>
            <a:gdLst>
              <a:gd name="T0" fmla="*/ 50800 w 50800"/>
              <a:gd name="T1" fmla="*/ 6350 w 50800"/>
              <a:gd name="T2" fmla="*/ 6350 w 50800"/>
              <a:gd name="T3" fmla="*/ 50800 w 50800"/>
              <a:gd name="T4" fmla="*/ 0 60000 65536"/>
              <a:gd name="T5" fmla="*/ 0 60000 65536"/>
              <a:gd name="T6" fmla="*/ 0 60000 65536"/>
              <a:gd name="T7" fmla="*/ 0 60000 65536"/>
              <a:gd name="T8" fmla="*/ 0 w 50800"/>
              <a:gd name="T9" fmla="*/ 50800 w 50800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50800">
                <a:moveTo>
                  <a:pt x="50800" y="0"/>
                </a:moveTo>
                <a:lnTo>
                  <a:pt x="6350" y="0"/>
                </a:lnTo>
              </a:path>
              <a:path w="50800">
                <a:moveTo>
                  <a:pt x="6350" y="1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0F243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3" name="object 606"/>
          <p:cNvSpPr>
            <a:spLocks/>
          </p:cNvSpPr>
          <p:nvPr/>
        </p:nvSpPr>
        <p:spPr bwMode="auto">
          <a:xfrm>
            <a:off x="144463" y="67325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1126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4" name="object 607"/>
          <p:cNvSpPr>
            <a:spLocks/>
          </p:cNvSpPr>
          <p:nvPr/>
        </p:nvSpPr>
        <p:spPr bwMode="auto">
          <a:xfrm>
            <a:off x="549275" y="6715125"/>
            <a:ext cx="50800" cy="36513"/>
          </a:xfrm>
          <a:custGeom>
            <a:avLst/>
            <a:gdLst>
              <a:gd name="T0" fmla="*/ 0 w 50800"/>
              <a:gd name="T1" fmla="*/ 35210 h 35559"/>
              <a:gd name="T2" fmla="*/ 50800 w 50800"/>
              <a:gd name="T3" fmla="*/ 36514 h 35559"/>
              <a:gd name="T4" fmla="*/ 50800 w 50800"/>
              <a:gd name="T5" fmla="*/ 1304 h 35559"/>
              <a:gd name="T6" fmla="*/ 0 w 50800"/>
              <a:gd name="T7" fmla="*/ 0 h 35559"/>
              <a:gd name="T8" fmla="*/ 0 w 50800"/>
              <a:gd name="T9" fmla="*/ 35210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0" y="34290"/>
                </a:moveTo>
                <a:lnTo>
                  <a:pt x="50800" y="35560"/>
                </a:lnTo>
                <a:lnTo>
                  <a:pt x="50800" y="127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5" name="object 608"/>
          <p:cNvSpPr>
            <a:spLocks/>
          </p:cNvSpPr>
          <p:nvPr/>
        </p:nvSpPr>
        <p:spPr bwMode="auto">
          <a:xfrm>
            <a:off x="750888" y="67341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1D33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6" name="object 609"/>
          <p:cNvSpPr>
            <a:spLocks/>
          </p:cNvSpPr>
          <p:nvPr/>
        </p:nvSpPr>
        <p:spPr bwMode="auto">
          <a:xfrm>
            <a:off x="1355725" y="6716713"/>
            <a:ext cx="50800" cy="36512"/>
          </a:xfrm>
          <a:custGeom>
            <a:avLst/>
            <a:gdLst>
              <a:gd name="T0" fmla="*/ 0 w 49530"/>
              <a:gd name="T1" fmla="*/ 35209 h 35559"/>
              <a:gd name="T2" fmla="*/ 50800 w 49530"/>
              <a:gd name="T3" fmla="*/ 36513 h 35559"/>
              <a:gd name="T4" fmla="*/ 50800 w 49530"/>
              <a:gd name="T5" fmla="*/ 1304 h 35559"/>
              <a:gd name="T6" fmla="*/ 0 w 49530"/>
              <a:gd name="T7" fmla="*/ 0 h 35559"/>
              <a:gd name="T8" fmla="*/ 0 w 49530"/>
              <a:gd name="T9" fmla="*/ 35209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0" y="34290"/>
                </a:moveTo>
                <a:lnTo>
                  <a:pt x="49530" y="35560"/>
                </a:lnTo>
                <a:lnTo>
                  <a:pt x="49530" y="127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7" name="object 610"/>
          <p:cNvSpPr>
            <a:spLocks/>
          </p:cNvSpPr>
          <p:nvPr/>
        </p:nvSpPr>
        <p:spPr bwMode="auto">
          <a:xfrm>
            <a:off x="1557338" y="67357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2D425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8" name="object 611"/>
          <p:cNvSpPr>
            <a:spLocks/>
          </p:cNvSpPr>
          <p:nvPr/>
        </p:nvSpPr>
        <p:spPr bwMode="auto">
          <a:xfrm>
            <a:off x="1960563" y="6718300"/>
            <a:ext cx="50800" cy="34925"/>
          </a:xfrm>
          <a:custGeom>
            <a:avLst/>
            <a:gdLst>
              <a:gd name="T0" fmla="*/ 0 w 50800"/>
              <a:gd name="T1" fmla="*/ 33678 h 35559"/>
              <a:gd name="T2" fmla="*/ 50800 w 50800"/>
              <a:gd name="T3" fmla="*/ 34926 h 35559"/>
              <a:gd name="T4" fmla="*/ 50800 w 50800"/>
              <a:gd name="T5" fmla="*/ 1246 h 35559"/>
              <a:gd name="T6" fmla="*/ 0 w 50800"/>
              <a:gd name="T7" fmla="*/ 0 h 35559"/>
              <a:gd name="T8" fmla="*/ 0 w 50800"/>
              <a:gd name="T9" fmla="*/ 33678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0" y="34289"/>
                </a:moveTo>
                <a:lnTo>
                  <a:pt x="50800" y="35560"/>
                </a:lnTo>
                <a:lnTo>
                  <a:pt x="50800" y="1269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59" name="object 612"/>
          <p:cNvSpPr>
            <a:spLocks/>
          </p:cNvSpPr>
          <p:nvPr/>
        </p:nvSpPr>
        <p:spPr bwMode="auto">
          <a:xfrm>
            <a:off x="2162175" y="67373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394E6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0" name="object 613"/>
          <p:cNvSpPr>
            <a:spLocks/>
          </p:cNvSpPr>
          <p:nvPr/>
        </p:nvSpPr>
        <p:spPr bwMode="auto">
          <a:xfrm>
            <a:off x="2819400" y="6719888"/>
            <a:ext cx="49213" cy="34925"/>
          </a:xfrm>
          <a:custGeom>
            <a:avLst/>
            <a:gdLst>
              <a:gd name="T0" fmla="*/ 0 w 49530"/>
              <a:gd name="T1" fmla="*/ 33678 h 35559"/>
              <a:gd name="T2" fmla="*/ 49213 w 49530"/>
              <a:gd name="T3" fmla="*/ 34925 h 35559"/>
              <a:gd name="T4" fmla="*/ 49213 w 49530"/>
              <a:gd name="T5" fmla="*/ 1246 h 35559"/>
              <a:gd name="T6" fmla="*/ 0 w 49530"/>
              <a:gd name="T7" fmla="*/ 0 h 35559"/>
              <a:gd name="T8" fmla="*/ 0 w 49530"/>
              <a:gd name="T9" fmla="*/ 33678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0" y="34289"/>
                </a:moveTo>
                <a:lnTo>
                  <a:pt x="49530" y="35559"/>
                </a:lnTo>
                <a:lnTo>
                  <a:pt x="49530" y="1269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1" name="object 614"/>
          <p:cNvSpPr>
            <a:spLocks/>
          </p:cNvSpPr>
          <p:nvPr/>
        </p:nvSpPr>
        <p:spPr bwMode="auto">
          <a:xfrm>
            <a:off x="3019425" y="673735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4A5F7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2" name="object 615"/>
          <p:cNvSpPr>
            <a:spLocks/>
          </p:cNvSpPr>
          <p:nvPr/>
        </p:nvSpPr>
        <p:spPr bwMode="auto">
          <a:xfrm>
            <a:off x="3424238" y="6721475"/>
            <a:ext cx="50800" cy="33338"/>
          </a:xfrm>
          <a:custGeom>
            <a:avLst/>
            <a:gdLst>
              <a:gd name="T0" fmla="*/ 0 w 50800"/>
              <a:gd name="T1" fmla="*/ 33337 h 34290"/>
              <a:gd name="T2" fmla="*/ 50800 w 50800"/>
              <a:gd name="T3" fmla="*/ 33337 h 34290"/>
              <a:gd name="T4" fmla="*/ 50800 w 50800"/>
              <a:gd name="T5" fmla="*/ 1234 h 34290"/>
              <a:gd name="T6" fmla="*/ 0 w 50800"/>
              <a:gd name="T7" fmla="*/ 0 h 34290"/>
              <a:gd name="T8" fmla="*/ 0 w 50800"/>
              <a:gd name="T9" fmla="*/ 33337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4289"/>
                </a:moveTo>
                <a:lnTo>
                  <a:pt x="50800" y="34289"/>
                </a:lnTo>
                <a:lnTo>
                  <a:pt x="50800" y="1269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3" name="object 616"/>
          <p:cNvSpPr>
            <a:spLocks/>
          </p:cNvSpPr>
          <p:nvPr/>
        </p:nvSpPr>
        <p:spPr bwMode="auto">
          <a:xfrm>
            <a:off x="3625850" y="6721475"/>
            <a:ext cx="50800" cy="34925"/>
          </a:xfrm>
          <a:custGeom>
            <a:avLst/>
            <a:gdLst>
              <a:gd name="T0" fmla="*/ 0 w 50800"/>
              <a:gd name="T1" fmla="*/ 33631 h 34290"/>
              <a:gd name="T2" fmla="*/ 50800 w 50800"/>
              <a:gd name="T3" fmla="*/ 34925 h 34290"/>
              <a:gd name="T4" fmla="*/ 50800 w 50800"/>
              <a:gd name="T5" fmla="*/ 0 h 34290"/>
              <a:gd name="T6" fmla="*/ 0 w 50800"/>
              <a:gd name="T7" fmla="*/ 0 h 34290"/>
              <a:gd name="T8" fmla="*/ 0 w 50800"/>
              <a:gd name="T9" fmla="*/ 33631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3020"/>
                </a:moveTo>
                <a:lnTo>
                  <a:pt x="50800" y="34290"/>
                </a:lnTo>
                <a:lnTo>
                  <a:pt x="508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4" name="object 617"/>
          <p:cNvSpPr>
            <a:spLocks/>
          </p:cNvSpPr>
          <p:nvPr/>
        </p:nvSpPr>
        <p:spPr bwMode="auto">
          <a:xfrm>
            <a:off x="4232275" y="6721475"/>
            <a:ext cx="49213" cy="36513"/>
          </a:xfrm>
          <a:custGeom>
            <a:avLst/>
            <a:gdLst>
              <a:gd name="T0" fmla="*/ 0 w 49530"/>
              <a:gd name="T1" fmla="*/ 35210 h 35559"/>
              <a:gd name="T2" fmla="*/ 49213 w 49530"/>
              <a:gd name="T3" fmla="*/ 36514 h 35559"/>
              <a:gd name="T4" fmla="*/ 49213 w 49530"/>
              <a:gd name="T5" fmla="*/ 1304 h 35559"/>
              <a:gd name="T6" fmla="*/ 0 w 49530"/>
              <a:gd name="T7" fmla="*/ 0 h 35559"/>
              <a:gd name="T8" fmla="*/ 0 w 49530"/>
              <a:gd name="T9" fmla="*/ 35210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0" y="34290"/>
                </a:moveTo>
                <a:lnTo>
                  <a:pt x="49530" y="35560"/>
                </a:lnTo>
                <a:lnTo>
                  <a:pt x="49530" y="127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5" name="object 618"/>
          <p:cNvSpPr>
            <a:spLocks/>
          </p:cNvSpPr>
          <p:nvPr/>
        </p:nvSpPr>
        <p:spPr bwMode="auto">
          <a:xfrm>
            <a:off x="4433888" y="6740525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5559">
            <a:solidFill>
              <a:srgbClr val="667A9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6" name="object 619"/>
          <p:cNvSpPr>
            <a:spLocks/>
          </p:cNvSpPr>
          <p:nvPr/>
        </p:nvSpPr>
        <p:spPr bwMode="auto">
          <a:xfrm>
            <a:off x="4886325" y="6723063"/>
            <a:ext cx="50800" cy="34925"/>
          </a:xfrm>
          <a:custGeom>
            <a:avLst/>
            <a:gdLst>
              <a:gd name="T0" fmla="*/ 0 w 50800"/>
              <a:gd name="T1" fmla="*/ 34925 h 34290"/>
              <a:gd name="T2" fmla="*/ 50800 w 50800"/>
              <a:gd name="T3" fmla="*/ 34925 h 34290"/>
              <a:gd name="T4" fmla="*/ 50800 w 50800"/>
              <a:gd name="T5" fmla="*/ 1294 h 34290"/>
              <a:gd name="T6" fmla="*/ 0 w 50800"/>
              <a:gd name="T7" fmla="*/ 0 h 34290"/>
              <a:gd name="T8" fmla="*/ 0 w 50800"/>
              <a:gd name="T9" fmla="*/ 34925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4290"/>
                </a:moveTo>
                <a:lnTo>
                  <a:pt x="50800" y="34290"/>
                </a:lnTo>
                <a:lnTo>
                  <a:pt x="50800" y="127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7" name="object 620"/>
          <p:cNvSpPr>
            <a:spLocks/>
          </p:cNvSpPr>
          <p:nvPr/>
        </p:nvSpPr>
        <p:spPr bwMode="auto">
          <a:xfrm>
            <a:off x="5089525" y="6724650"/>
            <a:ext cx="49213" cy="34925"/>
          </a:xfrm>
          <a:custGeom>
            <a:avLst/>
            <a:gdLst>
              <a:gd name="T0" fmla="*/ 0 w 49530"/>
              <a:gd name="T1" fmla="*/ 33630 h 34290"/>
              <a:gd name="T2" fmla="*/ 49213 w 49530"/>
              <a:gd name="T3" fmla="*/ 34925 h 34290"/>
              <a:gd name="T4" fmla="*/ 49213 w 49530"/>
              <a:gd name="T5" fmla="*/ 0 h 34290"/>
              <a:gd name="T6" fmla="*/ 0 w 49530"/>
              <a:gd name="T7" fmla="*/ 0 h 34290"/>
              <a:gd name="T8" fmla="*/ 0 w 49530"/>
              <a:gd name="T9" fmla="*/ 33630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4290"/>
              <a:gd name="T17" fmla="*/ 49530 w 4953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4290">
                <a:moveTo>
                  <a:pt x="0" y="33019"/>
                </a:moveTo>
                <a:lnTo>
                  <a:pt x="49530" y="34290"/>
                </a:lnTo>
                <a:lnTo>
                  <a:pt x="4953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8" name="object 621"/>
          <p:cNvSpPr>
            <a:spLocks/>
          </p:cNvSpPr>
          <p:nvPr/>
        </p:nvSpPr>
        <p:spPr bwMode="auto">
          <a:xfrm>
            <a:off x="5291138" y="6742113"/>
            <a:ext cx="49212" cy="0"/>
          </a:xfrm>
          <a:custGeom>
            <a:avLst/>
            <a:gdLst>
              <a:gd name="T0" fmla="*/ 0 w 49529"/>
              <a:gd name="T1" fmla="*/ 49212 w 49529"/>
              <a:gd name="T2" fmla="*/ 0 60000 65536"/>
              <a:gd name="T3" fmla="*/ 0 60000 65536"/>
              <a:gd name="T4" fmla="*/ 0 w 49529"/>
              <a:gd name="T5" fmla="*/ 49529 w 495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9529">
                <a:moveTo>
                  <a:pt x="0" y="0"/>
                </a:moveTo>
                <a:lnTo>
                  <a:pt x="49529" y="0"/>
                </a:lnTo>
              </a:path>
            </a:pathLst>
          </a:custGeom>
          <a:noFill/>
          <a:ln w="35560">
            <a:solidFill>
              <a:srgbClr val="778B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69" name="object 622"/>
          <p:cNvSpPr>
            <a:spLocks/>
          </p:cNvSpPr>
          <p:nvPr/>
        </p:nvSpPr>
        <p:spPr bwMode="auto">
          <a:xfrm>
            <a:off x="5694363" y="6724650"/>
            <a:ext cx="49212" cy="34925"/>
          </a:xfrm>
          <a:custGeom>
            <a:avLst/>
            <a:gdLst>
              <a:gd name="T0" fmla="*/ 0 w 49530"/>
              <a:gd name="T1" fmla="*/ 33679 h 35559"/>
              <a:gd name="T2" fmla="*/ 49212 w 49530"/>
              <a:gd name="T3" fmla="*/ 34926 h 35559"/>
              <a:gd name="T4" fmla="*/ 49212 w 49530"/>
              <a:gd name="T5" fmla="*/ 1246 h 35559"/>
              <a:gd name="T6" fmla="*/ 0 w 49530"/>
              <a:gd name="T7" fmla="*/ 0 h 35559"/>
              <a:gd name="T8" fmla="*/ 0 w 49530"/>
              <a:gd name="T9" fmla="*/ 33679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0" y="34290"/>
                </a:moveTo>
                <a:lnTo>
                  <a:pt x="49530" y="35560"/>
                </a:lnTo>
                <a:lnTo>
                  <a:pt x="49530" y="1269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0" name="object 623"/>
          <p:cNvSpPr>
            <a:spLocks/>
          </p:cNvSpPr>
          <p:nvPr/>
        </p:nvSpPr>
        <p:spPr bwMode="auto">
          <a:xfrm>
            <a:off x="5895975" y="67437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8397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1" name="object 624"/>
          <p:cNvSpPr>
            <a:spLocks/>
          </p:cNvSpPr>
          <p:nvPr/>
        </p:nvSpPr>
        <p:spPr bwMode="auto">
          <a:xfrm>
            <a:off x="6299200" y="6726238"/>
            <a:ext cx="50800" cy="33337"/>
          </a:xfrm>
          <a:custGeom>
            <a:avLst/>
            <a:gdLst>
              <a:gd name="T0" fmla="*/ 0 w 50800"/>
              <a:gd name="T1" fmla="*/ 33336 h 34290"/>
              <a:gd name="T2" fmla="*/ 50800 w 50800"/>
              <a:gd name="T3" fmla="*/ 33336 h 34290"/>
              <a:gd name="T4" fmla="*/ 50800 w 50800"/>
              <a:gd name="T5" fmla="*/ 1234 h 34290"/>
              <a:gd name="T6" fmla="*/ 0 w 50800"/>
              <a:gd name="T7" fmla="*/ 0 h 34290"/>
              <a:gd name="T8" fmla="*/ 0 w 50800"/>
              <a:gd name="T9" fmla="*/ 33336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4289"/>
                </a:moveTo>
                <a:lnTo>
                  <a:pt x="50800" y="34289"/>
                </a:lnTo>
                <a:lnTo>
                  <a:pt x="50800" y="1269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2" name="object 625"/>
          <p:cNvSpPr>
            <a:spLocks/>
          </p:cNvSpPr>
          <p:nvPr/>
        </p:nvSpPr>
        <p:spPr bwMode="auto">
          <a:xfrm>
            <a:off x="6500813" y="6727825"/>
            <a:ext cx="50800" cy="33338"/>
          </a:xfrm>
          <a:custGeom>
            <a:avLst/>
            <a:gdLst>
              <a:gd name="T0" fmla="*/ 0 w 50800"/>
              <a:gd name="T1" fmla="*/ 32102 h 34290"/>
              <a:gd name="T2" fmla="*/ 50800 w 50800"/>
              <a:gd name="T3" fmla="*/ 33337 h 34290"/>
              <a:gd name="T4" fmla="*/ 50800 w 50800"/>
              <a:gd name="T5" fmla="*/ 0 h 34290"/>
              <a:gd name="T6" fmla="*/ 0 w 50800"/>
              <a:gd name="T7" fmla="*/ 0 h 34290"/>
              <a:gd name="T8" fmla="*/ 0 w 50800"/>
              <a:gd name="T9" fmla="*/ 32102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3019"/>
                </a:moveTo>
                <a:lnTo>
                  <a:pt x="50800" y="34289"/>
                </a:lnTo>
                <a:lnTo>
                  <a:pt x="508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3" name="object 626"/>
          <p:cNvSpPr>
            <a:spLocks/>
          </p:cNvSpPr>
          <p:nvPr/>
        </p:nvSpPr>
        <p:spPr bwMode="auto">
          <a:xfrm>
            <a:off x="6702425" y="6743700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93A6B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4" name="object 627"/>
          <p:cNvSpPr>
            <a:spLocks/>
          </p:cNvSpPr>
          <p:nvPr/>
        </p:nvSpPr>
        <p:spPr bwMode="auto">
          <a:xfrm>
            <a:off x="7156450" y="6727825"/>
            <a:ext cx="50800" cy="34925"/>
          </a:xfrm>
          <a:custGeom>
            <a:avLst/>
            <a:gdLst>
              <a:gd name="T0" fmla="*/ 0 w 50800"/>
              <a:gd name="T1" fmla="*/ 33678 h 35559"/>
              <a:gd name="T2" fmla="*/ 50800 w 50800"/>
              <a:gd name="T3" fmla="*/ 34925 h 35559"/>
              <a:gd name="T4" fmla="*/ 50800 w 50800"/>
              <a:gd name="T5" fmla="*/ 1246 h 35559"/>
              <a:gd name="T6" fmla="*/ 0 w 50800"/>
              <a:gd name="T7" fmla="*/ 0 h 35559"/>
              <a:gd name="T8" fmla="*/ 0 w 50800"/>
              <a:gd name="T9" fmla="*/ 33678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5559"/>
              <a:gd name="T17" fmla="*/ 50800 w 5080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5559">
                <a:moveTo>
                  <a:pt x="0" y="34289"/>
                </a:moveTo>
                <a:lnTo>
                  <a:pt x="50800" y="35559"/>
                </a:lnTo>
                <a:lnTo>
                  <a:pt x="50800" y="1269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5" name="object 628"/>
          <p:cNvSpPr>
            <a:spLocks/>
          </p:cNvSpPr>
          <p:nvPr/>
        </p:nvSpPr>
        <p:spPr bwMode="auto">
          <a:xfrm>
            <a:off x="7358063" y="6745288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A0B3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6" name="object 629"/>
          <p:cNvSpPr>
            <a:spLocks/>
          </p:cNvSpPr>
          <p:nvPr/>
        </p:nvSpPr>
        <p:spPr bwMode="auto">
          <a:xfrm>
            <a:off x="7762875" y="6727825"/>
            <a:ext cx="50800" cy="34925"/>
          </a:xfrm>
          <a:custGeom>
            <a:avLst/>
            <a:gdLst>
              <a:gd name="T0" fmla="*/ 0 w 50800"/>
              <a:gd name="T1" fmla="*/ 34925 h 34290"/>
              <a:gd name="T2" fmla="*/ 50800 w 50800"/>
              <a:gd name="T3" fmla="*/ 34925 h 34290"/>
              <a:gd name="T4" fmla="*/ 50800 w 50800"/>
              <a:gd name="T5" fmla="*/ 1294 h 34290"/>
              <a:gd name="T6" fmla="*/ 0 w 50800"/>
              <a:gd name="T7" fmla="*/ 0 h 34290"/>
              <a:gd name="T8" fmla="*/ 0 w 50800"/>
              <a:gd name="T9" fmla="*/ 34925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4290"/>
                </a:moveTo>
                <a:lnTo>
                  <a:pt x="50800" y="34290"/>
                </a:lnTo>
                <a:lnTo>
                  <a:pt x="50800" y="127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7" name="object 630"/>
          <p:cNvSpPr>
            <a:spLocks/>
          </p:cNvSpPr>
          <p:nvPr/>
        </p:nvSpPr>
        <p:spPr bwMode="auto">
          <a:xfrm>
            <a:off x="7964488" y="6729413"/>
            <a:ext cx="50800" cy="34925"/>
          </a:xfrm>
          <a:custGeom>
            <a:avLst/>
            <a:gdLst>
              <a:gd name="T0" fmla="*/ 0 w 50800"/>
              <a:gd name="T1" fmla="*/ 33631 h 34290"/>
              <a:gd name="T2" fmla="*/ 50800 w 50800"/>
              <a:gd name="T3" fmla="*/ 34925 h 34290"/>
              <a:gd name="T4" fmla="*/ 50800 w 50800"/>
              <a:gd name="T5" fmla="*/ 0 h 34290"/>
              <a:gd name="T6" fmla="*/ 0 w 50800"/>
              <a:gd name="T7" fmla="*/ 0 h 34290"/>
              <a:gd name="T8" fmla="*/ 0 w 50800"/>
              <a:gd name="T9" fmla="*/ 33631 h 34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00"/>
              <a:gd name="T16" fmla="*/ 0 h 34290"/>
              <a:gd name="T17" fmla="*/ 50800 w 50800"/>
              <a:gd name="T18" fmla="*/ 34290 h 34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00" h="34290">
                <a:moveTo>
                  <a:pt x="0" y="33020"/>
                </a:moveTo>
                <a:lnTo>
                  <a:pt x="50800" y="34290"/>
                </a:lnTo>
                <a:lnTo>
                  <a:pt x="508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8" name="object 631"/>
          <p:cNvSpPr>
            <a:spLocks/>
          </p:cNvSpPr>
          <p:nvPr/>
        </p:nvSpPr>
        <p:spPr bwMode="auto">
          <a:xfrm>
            <a:off x="8166100" y="6746875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59">
            <a:solidFill>
              <a:srgbClr val="B0C3D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79" name="object 632"/>
          <p:cNvSpPr>
            <a:spLocks/>
          </p:cNvSpPr>
          <p:nvPr/>
        </p:nvSpPr>
        <p:spPr bwMode="auto">
          <a:xfrm>
            <a:off x="8569325" y="6729413"/>
            <a:ext cx="50800" cy="36512"/>
          </a:xfrm>
          <a:custGeom>
            <a:avLst/>
            <a:gdLst>
              <a:gd name="T0" fmla="*/ 0 w 49530"/>
              <a:gd name="T1" fmla="*/ 35209 h 35559"/>
              <a:gd name="T2" fmla="*/ 50800 w 49530"/>
              <a:gd name="T3" fmla="*/ 36513 h 35559"/>
              <a:gd name="T4" fmla="*/ 50800 w 49530"/>
              <a:gd name="T5" fmla="*/ 1304 h 35559"/>
              <a:gd name="T6" fmla="*/ 0 w 49530"/>
              <a:gd name="T7" fmla="*/ 0 h 35559"/>
              <a:gd name="T8" fmla="*/ 0 w 49530"/>
              <a:gd name="T9" fmla="*/ 35209 h 35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30"/>
              <a:gd name="T16" fmla="*/ 0 h 35559"/>
              <a:gd name="T17" fmla="*/ 49530 w 49530"/>
              <a:gd name="T18" fmla="*/ 35559 h 355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30" h="35559">
                <a:moveTo>
                  <a:pt x="0" y="34290"/>
                </a:moveTo>
                <a:lnTo>
                  <a:pt x="49530" y="35560"/>
                </a:lnTo>
                <a:lnTo>
                  <a:pt x="49530" y="1270"/>
                </a:lnTo>
                <a:lnTo>
                  <a:pt x="0" y="0"/>
                </a:lnTo>
                <a:lnTo>
                  <a:pt x="0" y="3429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80" name="object 633"/>
          <p:cNvSpPr>
            <a:spLocks/>
          </p:cNvSpPr>
          <p:nvPr/>
        </p:nvSpPr>
        <p:spPr bwMode="auto">
          <a:xfrm>
            <a:off x="8770938" y="6748463"/>
            <a:ext cx="50800" cy="0"/>
          </a:xfrm>
          <a:custGeom>
            <a:avLst/>
            <a:gdLst>
              <a:gd name="T0" fmla="*/ 0 w 50800"/>
              <a:gd name="T1" fmla="*/ 50800 w 50800"/>
              <a:gd name="T2" fmla="*/ 0 60000 65536"/>
              <a:gd name="T3" fmla="*/ 0 60000 65536"/>
              <a:gd name="T4" fmla="*/ 0 w 50800"/>
              <a:gd name="T5" fmla="*/ 50800 w 50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35560">
            <a:solidFill>
              <a:srgbClr val="BCCFE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81" name="object 6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82" name="object 635"/>
          <p:cNvSpPr>
            <a:spLocks noChangeArrowheads="1"/>
          </p:cNvSpPr>
          <p:nvPr/>
        </p:nvSpPr>
        <p:spPr bwMode="auto">
          <a:xfrm>
            <a:off x="819150" y="2197100"/>
            <a:ext cx="1085850" cy="619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83" name="object 636"/>
          <p:cNvSpPr>
            <a:spLocks noChangeArrowheads="1"/>
          </p:cNvSpPr>
          <p:nvPr/>
        </p:nvSpPr>
        <p:spPr bwMode="auto">
          <a:xfrm>
            <a:off x="609600" y="304800"/>
            <a:ext cx="1520825" cy="2133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84" name="object 637"/>
          <p:cNvSpPr>
            <a:spLocks noChangeArrowheads="1"/>
          </p:cNvSpPr>
          <p:nvPr/>
        </p:nvSpPr>
        <p:spPr bwMode="auto">
          <a:xfrm>
            <a:off x="5346700" y="5868988"/>
            <a:ext cx="1139825" cy="803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685" name="object 638"/>
          <p:cNvSpPr>
            <a:spLocks noChangeArrowheads="1"/>
          </p:cNvSpPr>
          <p:nvPr/>
        </p:nvSpPr>
        <p:spPr bwMode="auto">
          <a:xfrm>
            <a:off x="6467475" y="6070600"/>
            <a:ext cx="2532063" cy="4492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" name="object 25"/>
          <p:cNvSpPr txBox="1"/>
          <p:nvPr/>
        </p:nvSpPr>
        <p:spPr>
          <a:xfrm>
            <a:off x="2135188" y="2493963"/>
            <a:ext cx="6881812" cy="1030287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lnSpc>
                <a:spcPts val="3779"/>
              </a:lnSpc>
              <a:spcBef>
                <a:spcPts val="189"/>
              </a:spcBef>
              <a:spcAft>
                <a:spcPts val="0"/>
              </a:spcAft>
              <a:defRPr/>
            </a:pPr>
            <a:r>
              <a:rPr sz="3600" b="1" spc="-9" dirty="0" err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600" b="1" dirty="0" err="1">
                <a:solidFill>
                  <a:srgbClr val="000066"/>
                </a:solidFill>
                <a:latin typeface="Arial"/>
                <a:cs typeface="Arial"/>
              </a:rPr>
              <a:t>dent</a:t>
            </a:r>
            <a:r>
              <a:rPr sz="3600" b="1" spc="-14" dirty="0" err="1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3600" b="1" dirty="0" err="1">
                <a:solidFill>
                  <a:srgbClr val="000066"/>
                </a:solidFill>
                <a:latin typeface="Arial"/>
                <a:cs typeface="Arial"/>
              </a:rPr>
              <a:t>fica</a:t>
            </a:r>
            <a:r>
              <a:rPr lang="es-ES_tradnl" sz="3600" b="1" dirty="0" err="1">
                <a:solidFill>
                  <a:srgbClr val="000066"/>
                </a:solidFill>
                <a:latin typeface="Arial"/>
                <a:cs typeface="Arial"/>
              </a:rPr>
              <a:t>cion</a:t>
            </a:r>
            <a:r>
              <a:rPr sz="3600" b="1" spc="-9" dirty="0">
                <a:solidFill>
                  <a:srgbClr val="000066"/>
                </a:solidFill>
                <a:latin typeface="Arial"/>
                <a:cs typeface="Arial"/>
              </a:rPr>
              <a:t> d</a:t>
            </a:r>
            <a:r>
              <a:rPr lang="es-ES_tradnl" sz="3600" b="1" spc="-9" dirty="0">
                <a:solidFill>
                  <a:srgbClr val="000066"/>
                </a:solidFill>
                <a:latin typeface="Arial"/>
                <a:cs typeface="Arial"/>
              </a:rPr>
              <a:t>e lo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s </a:t>
            </a:r>
            <a:r>
              <a:rPr sz="3600" b="1" dirty="0" err="1">
                <a:solidFill>
                  <a:srgbClr val="000066"/>
                </a:solidFill>
                <a:latin typeface="Arial"/>
                <a:cs typeface="Arial"/>
              </a:rPr>
              <a:t>Contri</a:t>
            </a:r>
            <a:r>
              <a:rPr sz="3600" b="1" spc="-19" dirty="0" err="1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3600" b="1" dirty="0" err="1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lang="es-ES_tradnl" sz="3600" b="1" dirty="0">
                <a:solidFill>
                  <a:srgbClr val="000066"/>
                </a:solidFill>
                <a:latin typeface="Arial"/>
                <a:cs typeface="Arial"/>
              </a:rPr>
              <a:t>ye</a:t>
            </a:r>
            <a:r>
              <a:rPr sz="3600" b="1" dirty="0" err="1">
                <a:solidFill>
                  <a:srgbClr val="000066"/>
                </a:solidFill>
                <a:latin typeface="Arial"/>
                <a:cs typeface="Arial"/>
              </a:rPr>
              <a:t>ntes</a:t>
            </a:r>
            <a:r>
              <a:rPr lang="es-ES_tradnl" sz="3600" b="1" dirty="0">
                <a:solidFill>
                  <a:srgbClr val="000066"/>
                </a:solidFill>
                <a:latin typeface="Arial"/>
                <a:cs typeface="Arial"/>
              </a:rPr>
              <a:t> en la </a:t>
            </a:r>
            <a:r>
              <a:rPr sz="3600" b="1" dirty="0" err="1">
                <a:solidFill>
                  <a:srgbClr val="000066"/>
                </a:solidFill>
                <a:latin typeface="Arial"/>
                <a:cs typeface="Arial"/>
              </a:rPr>
              <a:t>Receita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600" b="1" spc="-9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3600" b="1" spc="4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600" b="1" spc="-9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3600" b="1" spc="4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ral </a:t>
            </a:r>
            <a:r>
              <a:rPr sz="3600" b="1" spc="-9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lang="es-ES_tradnl" sz="3600" b="1" spc="-9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00066"/>
                </a:solidFill>
                <a:latin typeface="Arial"/>
                <a:cs typeface="Arial"/>
              </a:rPr>
              <a:t> Brasil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687" name="object 24"/>
          <p:cNvSpPr txBox="1">
            <a:spLocks noChangeArrowheads="1"/>
          </p:cNvSpPr>
          <p:nvPr/>
        </p:nvSpPr>
        <p:spPr bwMode="auto">
          <a:xfrm>
            <a:off x="3001963" y="4467225"/>
            <a:ext cx="51276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08063" algn="ctr">
              <a:lnSpc>
                <a:spcPts val="1750"/>
              </a:lnSpc>
              <a:spcBef>
                <a:spcPts val="88"/>
              </a:spcBef>
            </a:pP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Encuentro Sur-Sur – Sesión II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 marL="1008063" algn="ctr">
              <a:lnSpc>
                <a:spcPct val="101000"/>
              </a:lnSpc>
              <a:spcBef>
                <a:spcPts val="888"/>
              </a:spcBef>
            </a:pPr>
            <a:r>
              <a:rPr lang="en-US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Antigua – Guatemala – 26 a 30 de agosto de 2013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25" y="6732588"/>
            <a:ext cx="47625" cy="112712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850"/>
              </a:lnSpc>
              <a:spcBef>
                <a:spcPts val="34"/>
              </a:spcBef>
              <a:spcAft>
                <a:spcPts val="0"/>
              </a:spcAft>
              <a:defRPr/>
            </a:pPr>
            <a:endParaRPr sz="850">
              <a:latin typeface="+mn-lt"/>
            </a:endParaRPr>
          </a:p>
        </p:txBody>
      </p:sp>
      <p:sp>
        <p:nvSpPr>
          <p:cNvPr id="3689" name="object 22"/>
          <p:cNvSpPr txBox="1">
            <a:spLocks noChangeArrowheads="1"/>
          </p:cNvSpPr>
          <p:nvPr/>
        </p:nvSpPr>
        <p:spPr bwMode="auto">
          <a:xfrm>
            <a:off x="8747125" y="6704013"/>
            <a:ext cx="100013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" name="object 21"/>
          <p:cNvSpPr txBox="1"/>
          <p:nvPr/>
        </p:nvSpPr>
        <p:spPr>
          <a:xfrm>
            <a:off x="8747125" y="6748463"/>
            <a:ext cx="100013" cy="96837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750"/>
              </a:lnSpc>
              <a:spcBef>
                <a:spcPts val="15"/>
              </a:spcBef>
              <a:spcAft>
                <a:spcPts val="0"/>
              </a:spcAft>
              <a:defRPr/>
            </a:pPr>
            <a:endParaRPr sz="750">
              <a:latin typeface="+mn-lt"/>
            </a:endParaRPr>
          </a:p>
        </p:txBody>
      </p:sp>
      <p:sp>
        <p:nvSpPr>
          <p:cNvPr id="3691" name="object 20"/>
          <p:cNvSpPr txBox="1">
            <a:spLocks noChangeArrowheads="1"/>
          </p:cNvSpPr>
          <p:nvPr/>
        </p:nvSpPr>
        <p:spPr bwMode="auto">
          <a:xfrm>
            <a:off x="8140700" y="6704013"/>
            <a:ext cx="101600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" name="object 19"/>
          <p:cNvSpPr txBox="1"/>
          <p:nvPr/>
        </p:nvSpPr>
        <p:spPr>
          <a:xfrm>
            <a:off x="8140700" y="6746875"/>
            <a:ext cx="101600" cy="98425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750"/>
              </a:lnSpc>
              <a:spcBef>
                <a:spcPts val="25"/>
              </a:spcBef>
              <a:spcAft>
                <a:spcPts val="0"/>
              </a:spcAft>
              <a:defRPr/>
            </a:pPr>
            <a:endParaRPr sz="750">
              <a:latin typeface="+mn-lt"/>
            </a:endParaRPr>
          </a:p>
        </p:txBody>
      </p:sp>
      <p:sp>
        <p:nvSpPr>
          <p:cNvPr id="3693" name="object 18"/>
          <p:cNvSpPr txBox="1">
            <a:spLocks noChangeArrowheads="1"/>
          </p:cNvSpPr>
          <p:nvPr/>
        </p:nvSpPr>
        <p:spPr bwMode="auto">
          <a:xfrm>
            <a:off x="7939088" y="6704013"/>
            <a:ext cx="76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694" name="object 17"/>
          <p:cNvSpPr txBox="1">
            <a:spLocks noChangeArrowheads="1"/>
          </p:cNvSpPr>
          <p:nvPr/>
        </p:nvSpPr>
        <p:spPr bwMode="auto">
          <a:xfrm>
            <a:off x="7334250" y="6704013"/>
            <a:ext cx="100013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" name="object 16"/>
          <p:cNvSpPr txBox="1"/>
          <p:nvPr/>
        </p:nvSpPr>
        <p:spPr>
          <a:xfrm>
            <a:off x="7334250" y="6745288"/>
            <a:ext cx="100013" cy="100012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750"/>
              </a:lnSpc>
              <a:spcBef>
                <a:spcPts val="34"/>
              </a:spcBef>
              <a:spcAft>
                <a:spcPts val="0"/>
              </a:spcAft>
              <a:defRPr/>
            </a:pPr>
            <a:endParaRPr sz="750">
              <a:latin typeface="+mn-lt"/>
            </a:endParaRPr>
          </a:p>
        </p:txBody>
      </p:sp>
      <p:sp>
        <p:nvSpPr>
          <p:cNvPr id="3696" name="object 15"/>
          <p:cNvSpPr txBox="1">
            <a:spLocks noChangeArrowheads="1"/>
          </p:cNvSpPr>
          <p:nvPr/>
        </p:nvSpPr>
        <p:spPr bwMode="auto">
          <a:xfrm>
            <a:off x="6677025" y="6704013"/>
            <a:ext cx="101600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" name="object 14"/>
          <p:cNvSpPr txBox="1"/>
          <p:nvPr/>
        </p:nvSpPr>
        <p:spPr>
          <a:xfrm>
            <a:off x="6677025" y="6743700"/>
            <a:ext cx="101600" cy="101600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750"/>
              </a:lnSpc>
              <a:spcBef>
                <a:spcPts val="44"/>
              </a:spcBef>
              <a:spcAft>
                <a:spcPts val="0"/>
              </a:spcAft>
              <a:defRPr/>
            </a:pPr>
            <a:endParaRPr sz="750">
              <a:latin typeface="+mn-lt"/>
            </a:endParaRPr>
          </a:p>
        </p:txBody>
      </p:sp>
      <p:sp>
        <p:nvSpPr>
          <p:cNvPr id="3698" name="object 13"/>
          <p:cNvSpPr txBox="1">
            <a:spLocks noChangeArrowheads="1"/>
          </p:cNvSpPr>
          <p:nvPr/>
        </p:nvSpPr>
        <p:spPr bwMode="auto">
          <a:xfrm>
            <a:off x="6475413" y="6704013"/>
            <a:ext cx="76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699" name="object 12"/>
          <p:cNvSpPr txBox="1">
            <a:spLocks noChangeArrowheads="1"/>
          </p:cNvSpPr>
          <p:nvPr/>
        </p:nvSpPr>
        <p:spPr bwMode="auto">
          <a:xfrm>
            <a:off x="5870575" y="6704013"/>
            <a:ext cx="101600" cy="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700" name="object 11"/>
          <p:cNvSpPr txBox="1">
            <a:spLocks noChangeArrowheads="1"/>
          </p:cNvSpPr>
          <p:nvPr/>
        </p:nvSpPr>
        <p:spPr bwMode="auto">
          <a:xfrm>
            <a:off x="5870575" y="6743700"/>
            <a:ext cx="1016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800"/>
              </a:lnSpc>
            </a:pPr>
            <a:endParaRPr lang="es-ES" sz="800"/>
          </a:p>
        </p:txBody>
      </p:sp>
      <p:sp>
        <p:nvSpPr>
          <p:cNvPr id="3701" name="object 10"/>
          <p:cNvSpPr txBox="1">
            <a:spLocks noChangeArrowheads="1"/>
          </p:cNvSpPr>
          <p:nvPr/>
        </p:nvSpPr>
        <p:spPr bwMode="auto">
          <a:xfrm>
            <a:off x="5265738" y="6727825"/>
            <a:ext cx="74612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900"/>
              </a:lnSpc>
              <a:spcBef>
                <a:spcPts val="25"/>
              </a:spcBef>
            </a:pPr>
            <a:endParaRPr lang="es-ES" sz="900"/>
          </a:p>
        </p:txBody>
      </p:sp>
      <p:sp>
        <p:nvSpPr>
          <p:cNvPr id="3702" name="object 9"/>
          <p:cNvSpPr txBox="1">
            <a:spLocks noChangeArrowheads="1"/>
          </p:cNvSpPr>
          <p:nvPr/>
        </p:nvSpPr>
        <p:spPr bwMode="auto">
          <a:xfrm>
            <a:off x="5064125" y="6704013"/>
            <a:ext cx="746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703" name="object 8"/>
          <p:cNvSpPr txBox="1">
            <a:spLocks noChangeArrowheads="1"/>
          </p:cNvSpPr>
          <p:nvPr/>
        </p:nvSpPr>
        <p:spPr bwMode="auto">
          <a:xfrm>
            <a:off x="4408488" y="6727825"/>
            <a:ext cx="74612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900"/>
              </a:lnSpc>
              <a:spcBef>
                <a:spcPts val="25"/>
              </a:spcBef>
            </a:pPr>
            <a:endParaRPr lang="es-ES" sz="900"/>
          </a:p>
        </p:txBody>
      </p:sp>
      <p:sp>
        <p:nvSpPr>
          <p:cNvPr id="3704" name="object 7"/>
          <p:cNvSpPr txBox="1">
            <a:spLocks noChangeArrowheads="1"/>
          </p:cNvSpPr>
          <p:nvPr/>
        </p:nvSpPr>
        <p:spPr bwMode="auto">
          <a:xfrm>
            <a:off x="3600450" y="6704013"/>
            <a:ext cx="76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705" name="object 6"/>
          <p:cNvSpPr txBox="1">
            <a:spLocks noChangeArrowheads="1"/>
          </p:cNvSpPr>
          <p:nvPr/>
        </p:nvSpPr>
        <p:spPr bwMode="auto">
          <a:xfrm>
            <a:off x="2995613" y="6726238"/>
            <a:ext cx="7461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900"/>
              </a:lnSpc>
              <a:spcBef>
                <a:spcPts val="38"/>
              </a:spcBef>
            </a:pPr>
            <a:endParaRPr lang="es-ES" sz="900"/>
          </a:p>
        </p:txBody>
      </p:sp>
      <p:sp>
        <p:nvSpPr>
          <p:cNvPr id="3706" name="object 5"/>
          <p:cNvSpPr txBox="1">
            <a:spLocks noChangeArrowheads="1"/>
          </p:cNvSpPr>
          <p:nvPr/>
        </p:nvSpPr>
        <p:spPr bwMode="auto">
          <a:xfrm>
            <a:off x="2136775" y="6726238"/>
            <a:ext cx="762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900"/>
              </a:lnSpc>
              <a:spcBef>
                <a:spcPts val="38"/>
              </a:spcBef>
            </a:pPr>
            <a:endParaRPr lang="es-ES" sz="900"/>
          </a:p>
        </p:txBody>
      </p:sp>
      <p:sp>
        <p:nvSpPr>
          <p:cNvPr id="3707" name="object 4"/>
          <p:cNvSpPr txBox="1">
            <a:spLocks noChangeArrowheads="1"/>
          </p:cNvSpPr>
          <p:nvPr/>
        </p:nvSpPr>
        <p:spPr bwMode="auto">
          <a:xfrm>
            <a:off x="1533525" y="6724650"/>
            <a:ext cx="74613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900"/>
              </a:lnSpc>
              <a:spcBef>
                <a:spcPts val="50"/>
              </a:spcBef>
            </a:pPr>
            <a:endParaRPr lang="es-ES" sz="900"/>
          </a:p>
        </p:txBody>
      </p:sp>
      <p:sp>
        <p:nvSpPr>
          <p:cNvPr id="3" name="object 3"/>
          <p:cNvSpPr txBox="1"/>
          <p:nvPr/>
        </p:nvSpPr>
        <p:spPr>
          <a:xfrm>
            <a:off x="725488" y="6724650"/>
            <a:ext cx="76200" cy="120650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950"/>
              </a:lnSpc>
              <a:spcBef>
                <a:spcPts val="2"/>
              </a:spcBef>
              <a:spcAft>
                <a:spcPts val="0"/>
              </a:spcAft>
              <a:defRPr/>
            </a:pPr>
            <a:endParaRPr sz="950">
              <a:latin typeface="+mn-l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650" y="6723063"/>
            <a:ext cx="74613" cy="122237"/>
          </a:xfrm>
          <a:prstGeom prst="rect">
            <a:avLst/>
          </a:prstGeom>
        </p:spPr>
        <p:txBody>
          <a:bodyPr lIns="0" tIns="0" rIns="0" bIns="0"/>
          <a:lstStyle/>
          <a:p>
            <a:pPr marL="25400" fontAlgn="auto">
              <a:lnSpc>
                <a:spcPts val="950"/>
              </a:lnSpc>
              <a:spcBef>
                <a:spcPts val="7"/>
              </a:spcBef>
              <a:spcAft>
                <a:spcPts val="0"/>
              </a:spcAft>
              <a:defRPr/>
            </a:pPr>
            <a:endParaRPr sz="95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189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0" name="object 190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1" name="object 191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2" name="object 192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3" name="object 6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4" name="object 7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5" name="object 8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6" name="object 9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7" name="object 10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8" name="object 11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299" name="object 12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0" name="object 13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1" name="object 14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2" name="object 15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3" name="object 16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4" name="object 17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5" name="object 18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6" name="object 19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7" name="object 20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8" name="object 21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09" name="object 22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0" name="object 23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1" name="object 24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2" name="object 25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3" name="object 26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4" name="object 27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5" name="object 28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6" name="object 29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7" name="object 30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8" name="object 31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19" name="object 32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0" name="object 33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1" name="object 34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2" name="object 35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3" name="object 36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4" name="object 37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5" name="object 38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6" name="object 39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7" name="object 40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8" name="object 41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29" name="object 42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0" name="object 43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1" name="object 44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2" name="object 45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3" name="object 46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4" name="object 47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5" name="object 48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6" name="object 49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7" name="object 50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8" name="object 51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39" name="object 52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0" name="object 53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1" name="object 54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2" name="object 55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3" name="object 56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4" name="object 57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5" name="object 58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6" name="object 59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7" name="object 60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8" name="object 61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49" name="object 62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0" name="object 63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1" name="object 64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2" name="object 65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3" name="object 66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4" name="object 67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5" name="object 68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6" name="object 69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7" name="object 70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8" name="object 71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59" name="object 72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0" name="object 73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1" name="object 74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2" name="object 75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3" name="object 76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4" name="object 77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5" name="object 78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6" name="object 79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7" name="object 80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8" name="object 81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69" name="object 82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0" name="object 83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1" name="object 84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2" name="object 85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3" name="object 86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4" name="object 87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5" name="object 88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6" name="object 89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7" name="object 90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8" name="object 91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79" name="object 92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0" name="object 93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1" name="object 94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2" name="object 95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3" name="object 96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4" name="object 97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5" name="object 98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6" name="object 99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7" name="object 100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8" name="object 101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89" name="object 102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0" name="object 103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1" name="object 104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2" name="object 105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3" name="object 106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4" name="object 107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5" name="object 108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6" name="object 109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7" name="object 110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8" name="object 111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399" name="object 112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0" name="object 113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1" name="object 114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2" name="object 115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3" name="object 116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4" name="object 117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5" name="object 118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6" name="object 119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7" name="object 120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8" name="object 121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09" name="object 122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0" name="object 123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1" name="object 124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2" name="object 125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3" name="object 126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4" name="object 127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5" name="object 128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6" name="object 129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7" name="object 130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8" name="object 131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19" name="object 132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0" name="object 133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1" name="object 134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2" name="object 135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3" name="object 136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4" name="object 137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5" name="object 138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6" name="object 139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7" name="object 140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8" name="object 141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29" name="object 142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0" name="object 143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1" name="object 144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2" name="object 145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3" name="object 146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4" name="object 147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5" name="object 148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6" name="object 149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7" name="object 150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8" name="object 151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39" name="object 152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0" name="object 153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1" name="object 154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2" name="object 155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3" name="object 156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4" name="object 157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5" name="object 158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6" name="object 159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7" name="object 160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8" name="object 161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49" name="object 162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0" name="object 163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1" name="object 164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2" name="object 165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3" name="object 166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4" name="object 167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5" name="object 168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6" name="object 169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7" name="object 170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8" name="object 171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59" name="object 172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0" name="object 173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1" name="object 174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2" name="object 175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3" name="object 176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4" name="object 177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5" name="object 178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6" name="object 179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7" name="object 180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8" name="object 181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69" name="object 182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0" name="object 183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1" name="object 184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2" name="object 185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3" name="object 186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4" name="object 187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5" name="object 188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476" name="object 5"/>
          <p:cNvSpPr txBox="1">
            <a:spLocks noChangeArrowheads="1"/>
          </p:cNvSpPr>
          <p:nvPr/>
        </p:nvSpPr>
        <p:spPr bwMode="auto">
          <a:xfrm>
            <a:off x="3962400" y="2901950"/>
            <a:ext cx="28082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650"/>
              </a:lnSpc>
              <a:spcBef>
                <a:spcPts val="238"/>
              </a:spcBef>
            </a:pPr>
            <a:r>
              <a:rPr lang="en-US" sz="6600" b="1" baseline="1000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CPF</a:t>
            </a:r>
            <a:endParaRPr lang="en-US" sz="4400">
              <a:latin typeface="DejaVu Sans"/>
              <a:ea typeface="DejaVu Sans"/>
              <a:cs typeface="DejaVu Sans"/>
            </a:endParaRPr>
          </a:p>
          <a:p>
            <a:pPr marL="12700">
              <a:lnSpc>
                <a:spcPts val="5075"/>
              </a:lnSpc>
              <a:spcBef>
                <a:spcPts val="2000"/>
              </a:spcBef>
            </a:pPr>
            <a:r>
              <a:rPr lang="en-US" sz="4400" b="1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Pessoas</a:t>
            </a:r>
            <a:endParaRPr lang="en-US" sz="4400">
              <a:latin typeface="DejaVu Sans"/>
              <a:ea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25" y="3803650"/>
            <a:ext cx="2930525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Cad</a:t>
            </a:r>
            <a:r>
              <a:rPr sz="4400" b="1" spc="4" dirty="0">
                <a:solidFill>
                  <a:srgbClr val="003366"/>
                </a:solidFill>
                <a:latin typeface="DejaVu Sans"/>
                <a:cs typeface="DejaVu Sans"/>
              </a:rPr>
              <a:t>a</a:t>
            </a:r>
            <a:r>
              <a:rPr sz="4400" b="1" spc="-9" dirty="0">
                <a:solidFill>
                  <a:srgbClr val="003366"/>
                </a:solidFill>
                <a:latin typeface="DejaVu Sans"/>
                <a:cs typeface="DejaVu Sans"/>
              </a:rPr>
              <a:t>s</a:t>
            </a:r>
            <a:r>
              <a:rPr sz="4400" b="1" spc="-4" dirty="0">
                <a:solidFill>
                  <a:srgbClr val="003366"/>
                </a:solidFill>
                <a:latin typeface="DejaVu Sans"/>
                <a:cs typeface="DejaVu Sans"/>
              </a:rPr>
              <a:t>t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ro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0075" y="3803650"/>
            <a:ext cx="889000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spc="4" dirty="0">
                <a:solidFill>
                  <a:srgbClr val="003366"/>
                </a:solidFill>
                <a:latin typeface="DejaVu Sans"/>
                <a:cs typeface="DejaVu Sans"/>
              </a:rPr>
              <a:t>d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e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54825" y="3803650"/>
            <a:ext cx="2247900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F</a:t>
            </a:r>
            <a:r>
              <a:rPr sz="4400" b="1" spc="4" dirty="0">
                <a:solidFill>
                  <a:srgbClr val="003366"/>
                </a:solidFill>
                <a:latin typeface="DejaVu Sans"/>
                <a:cs typeface="DejaVu Sans"/>
              </a:rPr>
              <a:t>í</a:t>
            </a:r>
            <a:r>
              <a:rPr sz="4400" b="1" spc="-9" dirty="0">
                <a:solidFill>
                  <a:srgbClr val="003366"/>
                </a:solidFill>
                <a:latin typeface="DejaVu Sans"/>
                <a:cs typeface="DejaVu Sans"/>
              </a:rPr>
              <a:t>s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ic</a:t>
            </a:r>
            <a:r>
              <a:rPr sz="4400" b="1" spc="4" dirty="0">
                <a:solidFill>
                  <a:srgbClr val="003366"/>
                </a:solidFill>
                <a:latin typeface="DejaVu Sans"/>
                <a:cs typeface="DejaVu Sans"/>
              </a:rPr>
              <a:t>a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s</a:t>
            </a:r>
            <a:endParaRPr sz="4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12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14" name="object 213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15" name="object 214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16" name="object 215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17" name="object 29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18" name="object 30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19" name="object 31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0" name="object 32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1" name="object 33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2" name="object 34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3" name="object 35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4" name="object 36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5" name="object 37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6" name="object 38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7" name="object 39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8" name="object 40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29" name="object 41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0" name="object 42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1" name="object 43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2" name="object 44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3" name="object 45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4" name="object 46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5" name="object 47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6" name="object 48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7" name="object 49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8" name="object 50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39" name="object 51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0" name="object 52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1" name="object 53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2" name="object 54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3" name="object 55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4" name="object 56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5" name="object 57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6" name="object 58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7" name="object 59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8" name="object 60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49" name="object 61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0" name="object 62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1" name="object 63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2" name="object 64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3" name="object 65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4" name="object 66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5" name="object 67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6" name="object 68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7" name="object 69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8" name="object 70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59" name="object 71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0" name="object 72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1" name="object 73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2" name="object 74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3" name="object 75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4" name="object 76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5" name="object 77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6" name="object 78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7" name="object 79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8" name="object 80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69" name="object 81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0" name="object 82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1" name="object 83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2" name="object 84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3" name="object 85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4" name="object 86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5" name="object 87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6" name="object 88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7" name="object 89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8" name="object 90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79" name="object 91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0" name="object 92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1" name="object 93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2" name="object 94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3" name="object 95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4" name="object 96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5" name="object 97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6" name="object 98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7" name="object 99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8" name="object 100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89" name="object 101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0" name="object 102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1" name="object 103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2" name="object 104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3" name="object 105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4" name="object 106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5" name="object 107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6" name="object 108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7" name="object 109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8" name="object 110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399" name="object 111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0" name="object 112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1" name="object 113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2" name="object 114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3" name="object 115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4" name="object 116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5" name="object 117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6" name="object 118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7" name="object 119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8" name="object 120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09" name="object 121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0" name="object 122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1" name="object 123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2" name="object 124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3" name="object 125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4" name="object 126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5" name="object 127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6" name="object 128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7" name="object 129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8" name="object 130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19" name="object 131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0" name="object 132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1" name="object 133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2" name="object 134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3" name="object 135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4" name="object 136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5" name="object 137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6" name="object 138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7" name="object 139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8" name="object 140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29" name="object 141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0" name="object 142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1" name="object 143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2" name="object 144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3" name="object 145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4" name="object 146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5" name="object 147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6" name="object 148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7" name="object 149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8" name="object 150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39" name="object 151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0" name="object 152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1" name="object 153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2" name="object 154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3" name="object 155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4" name="object 156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5" name="object 157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6" name="object 158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7" name="object 159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8" name="object 160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49" name="object 161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0" name="object 162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1" name="object 163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2" name="object 164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3" name="object 165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4" name="object 166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5" name="object 167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6" name="object 168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7" name="object 169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8" name="object 170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59" name="object 171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0" name="object 172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1" name="object 173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2" name="object 174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3" name="object 175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4" name="object 176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5" name="object 177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6" name="object 178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7" name="object 179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8" name="object 180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69" name="object 181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0" name="object 182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1" name="object 183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2" name="object 184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3" name="object 185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4" name="object 186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5" name="object 187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6" name="object 188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7" name="object 189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8" name="object 190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79" name="object 191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0" name="object 192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1" name="object 193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2" name="object 194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3" name="object 195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4" name="object 196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5" name="object 197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6" name="object 198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7" name="object 199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8" name="object 200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89" name="object 201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0" name="object 202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1" name="object 203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2" name="object 204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3" name="object 205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4" name="object 206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5" name="object 207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6" name="object 208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7" name="object 209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8" name="object 210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3499" name="object 211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object 28"/>
          <p:cNvSpPr txBox="1"/>
          <p:nvPr/>
        </p:nvSpPr>
        <p:spPr>
          <a:xfrm>
            <a:off x="3910013" y="1482725"/>
            <a:ext cx="13843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defRPr/>
            </a:pPr>
            <a:r>
              <a:rPr sz="4200" b="1" baseline="2925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r>
              <a:rPr sz="4200" b="1" spc="9" baseline="29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4200" b="1" baseline="2925" dirty="0">
                <a:solidFill>
                  <a:srgbClr val="003366"/>
                </a:solidFill>
                <a:latin typeface="Calibri"/>
                <a:cs typeface="Calibri"/>
              </a:rPr>
              <a:t>que</a:t>
            </a:r>
            <a:r>
              <a:rPr sz="4200" b="1" spc="-4" baseline="29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4200" b="1" spc="-9" baseline="2925" dirty="0">
                <a:solidFill>
                  <a:srgbClr val="003366"/>
                </a:solidFill>
                <a:latin typeface="Calibri"/>
                <a:cs typeface="Calibri"/>
              </a:rPr>
              <a:t>é</a:t>
            </a:r>
            <a:r>
              <a:rPr sz="4200" b="1" baseline="2925" dirty="0">
                <a:solidFill>
                  <a:srgbClr val="003366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600" y="2873375"/>
            <a:ext cx="20510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ep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si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ó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502" name="object 26"/>
          <p:cNvSpPr txBox="1">
            <a:spLocks noChangeArrowheads="1"/>
          </p:cNvSpPr>
          <p:nvPr/>
        </p:nvSpPr>
        <p:spPr bwMode="auto">
          <a:xfrm>
            <a:off x="2301875" y="2873375"/>
            <a:ext cx="493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de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6400" y="2873375"/>
            <a:ext cx="19843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da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os </a:t>
            </a:r>
            <a:r>
              <a:rPr sz="2800" b="1" spc="25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q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1588" y="2873375"/>
            <a:ext cx="16383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2288" y="2873375"/>
            <a:ext cx="17907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sz="2800" b="1" spc="26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oca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iza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506" name="object 22"/>
          <p:cNvSpPr txBox="1">
            <a:spLocks noChangeArrowheads="1"/>
          </p:cNvSpPr>
          <p:nvPr/>
        </p:nvSpPr>
        <p:spPr bwMode="auto">
          <a:xfrm>
            <a:off x="8815388" y="2873375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a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3507" name="object 21"/>
          <p:cNvSpPr txBox="1">
            <a:spLocks noChangeArrowheads="1"/>
          </p:cNvSpPr>
          <p:nvPr/>
        </p:nvSpPr>
        <p:spPr bwMode="auto">
          <a:xfrm>
            <a:off x="101600" y="3298825"/>
            <a:ext cx="13017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pessoa</a:t>
            </a:r>
            <a:endParaRPr lang="en-US" sz="2800">
              <a:latin typeface="Arial" charset="0"/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(RFB).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7650" y="3298825"/>
            <a:ext cx="24638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ísica</a:t>
            </a:r>
            <a:r>
              <a:rPr sz="2800" b="1" spc="74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peran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509" name="object 19"/>
          <p:cNvSpPr txBox="1">
            <a:spLocks noChangeArrowheads="1"/>
          </p:cNvSpPr>
          <p:nvPr/>
        </p:nvSpPr>
        <p:spPr bwMode="auto">
          <a:xfrm>
            <a:off x="4095750" y="3298825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a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6275" y="3298825"/>
            <a:ext cx="13430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ecei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43600" y="3298825"/>
            <a:ext cx="134143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Fe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eral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512" name="object 16"/>
          <p:cNvSpPr txBox="1">
            <a:spLocks noChangeArrowheads="1"/>
          </p:cNvSpPr>
          <p:nvPr/>
        </p:nvSpPr>
        <p:spPr bwMode="auto">
          <a:xfrm>
            <a:off x="7399338" y="3298825"/>
            <a:ext cx="5127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do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24813" y="3298825"/>
            <a:ext cx="10668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rasil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00" y="4432300"/>
            <a:ext cx="15001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egis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515" name="object 13"/>
          <p:cNvSpPr txBox="1">
            <a:spLocks noChangeArrowheads="1"/>
          </p:cNvSpPr>
          <p:nvPr/>
        </p:nvSpPr>
        <p:spPr bwMode="auto">
          <a:xfrm>
            <a:off x="1839913" y="4432300"/>
            <a:ext cx="474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solidFill>
                  <a:srgbClr val="00007F"/>
                </a:solidFill>
                <a:latin typeface="Arial" charset="0"/>
                <a:cs typeface="Arial" charset="0"/>
              </a:rPr>
              <a:t>as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2700" y="4432300"/>
            <a:ext cx="21907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or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aç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õ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3163" y="4432300"/>
            <a:ext cx="1836737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rais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8025" y="4432300"/>
            <a:ext cx="20351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da  </a:t>
            </a:r>
            <a:r>
              <a:rPr sz="2800" b="1" spc="16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800" b="1" spc="9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soa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" y="4859338"/>
            <a:ext cx="312896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ísica, </a:t>
            </a:r>
            <a:r>
              <a:rPr sz="2800" b="1" spc="39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rnec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8838" y="4859338"/>
            <a:ext cx="6508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7988" y="4859338"/>
            <a:ext cx="573087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800" b="1" spc="9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9350" y="4859338"/>
            <a:ext cx="130333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mes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0963" y="4859338"/>
            <a:ext cx="5111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0413" y="4859338"/>
            <a:ext cx="6508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7975" y="4859338"/>
            <a:ext cx="11652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ras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600" y="5286375"/>
            <a:ext cx="42386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8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es 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ad</a:t>
            </a:r>
            <a:r>
              <a:rPr sz="2800" b="1" spc="-1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s da </a:t>
            </a:r>
            <a:r>
              <a:rPr sz="2800" b="1" spc="-9" dirty="0">
                <a:solidFill>
                  <a:srgbClr val="00007F"/>
                </a:solidFill>
                <a:latin typeface="Arial"/>
                <a:cs typeface="Arial"/>
              </a:rPr>
              <a:t>RF</a:t>
            </a:r>
            <a:r>
              <a:rPr sz="28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00007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199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38" name="object 200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39" name="object 201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0" name="object 202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1" name="object 16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2" name="object 17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3" name="object 18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4" name="object 19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5" name="object 20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6" name="object 21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7" name="object 22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8" name="object 23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49" name="object 24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0" name="object 25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1" name="object 26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2" name="object 27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3" name="object 28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4" name="object 29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5" name="object 30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6" name="object 31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7" name="object 32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8" name="object 33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59" name="object 34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0" name="object 35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1" name="object 36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2" name="object 37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3" name="object 38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4" name="object 39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5" name="object 40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6" name="object 41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7" name="object 42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8" name="object 43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69" name="object 44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0" name="object 45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1" name="object 46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2" name="object 47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3" name="object 48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4" name="object 49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5" name="object 50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6" name="object 51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7" name="object 52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8" name="object 53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79" name="object 54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0" name="object 55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1" name="object 56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2" name="object 57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3" name="object 58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4" name="object 59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5" name="object 60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6" name="object 61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7" name="object 62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8" name="object 63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89" name="object 64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0" name="object 65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1" name="object 66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2" name="object 67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3" name="object 68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4" name="object 69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5" name="object 70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6" name="object 71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7" name="object 72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8" name="object 73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399" name="object 74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0" name="object 75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1" name="object 76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2" name="object 77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3" name="object 78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4" name="object 79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5" name="object 80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6" name="object 81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7" name="object 82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8" name="object 83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09" name="object 84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0" name="object 85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1" name="object 86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2" name="object 87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3" name="object 88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4" name="object 89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5" name="object 90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6" name="object 91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7" name="object 92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8" name="object 93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19" name="object 94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0" name="object 95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1" name="object 96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2" name="object 97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3" name="object 98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4" name="object 99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5" name="object 100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6" name="object 101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7" name="object 102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8" name="object 103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29" name="object 104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0" name="object 105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1" name="object 106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2" name="object 107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3" name="object 108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4" name="object 109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5" name="object 110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6" name="object 111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7" name="object 112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8" name="object 113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39" name="object 114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0" name="object 115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1" name="object 116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2" name="object 117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3" name="object 118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4" name="object 119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5" name="object 120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6" name="object 121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7" name="object 122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8" name="object 123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49" name="object 124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0" name="object 125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1" name="object 126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2" name="object 127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3" name="object 128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4" name="object 129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5" name="object 130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6" name="object 131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7" name="object 132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8" name="object 133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59" name="object 134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0" name="object 135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1" name="object 136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2" name="object 137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3" name="object 138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4" name="object 139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5" name="object 140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6" name="object 141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7" name="object 142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8" name="object 143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69" name="object 144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0" name="object 145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1" name="object 146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2" name="object 147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3" name="object 148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4" name="object 149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5" name="object 150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6" name="object 151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7" name="object 152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8" name="object 153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79" name="object 154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0" name="object 155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1" name="object 156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2" name="object 157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3" name="object 158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4" name="object 159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5" name="object 160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6" name="object 161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7" name="object 162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8" name="object 163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89" name="object 164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0" name="object 165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1" name="object 166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2" name="object 167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3" name="object 168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4" name="object 169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5" name="object 170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6" name="object 171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7" name="object 172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8" name="object 173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499" name="object 174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0" name="object 175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1" name="object 176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2" name="object 177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3" name="object 178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4" name="object 179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5" name="object 180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6" name="object 181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7" name="object 182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8" name="object 183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09" name="object 184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0" name="object 185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1" name="object 186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2" name="object 187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3" name="object 188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4" name="object 189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5" name="object 190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6" name="object 191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7" name="object 192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8" name="object 193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19" name="object 194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20" name="object 195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21" name="object 196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22" name="object 197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523" name="object 198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" name="object 15"/>
          <p:cNvSpPr txBox="1"/>
          <p:nvPr/>
        </p:nvSpPr>
        <p:spPr>
          <a:xfrm>
            <a:off x="2994025" y="995363"/>
            <a:ext cx="316230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In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aç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õ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es 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525" name="object 14"/>
          <p:cNvSpPr txBox="1">
            <a:spLocks noChangeArrowheads="1"/>
          </p:cNvSpPr>
          <p:nvPr/>
        </p:nvSpPr>
        <p:spPr bwMode="auto">
          <a:xfrm>
            <a:off x="77788" y="1668463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a)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963" y="1668463"/>
            <a:ext cx="2630487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ia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 em 19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6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8;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527" name="object 12"/>
          <p:cNvSpPr txBox="1">
            <a:spLocks noChangeArrowheads="1"/>
          </p:cNvSpPr>
          <p:nvPr/>
        </p:nvSpPr>
        <p:spPr bwMode="auto">
          <a:xfrm>
            <a:off x="77788" y="2344738"/>
            <a:ext cx="3857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b)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013" y="2344738"/>
            <a:ext cx="655955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la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ec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ol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ó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gi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 Na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al/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BAS;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529" name="object 10"/>
          <p:cNvSpPr txBox="1">
            <a:spLocks noChangeArrowheads="1"/>
          </p:cNvSpPr>
          <p:nvPr/>
        </p:nvSpPr>
        <p:spPr bwMode="auto">
          <a:xfrm>
            <a:off x="77788" y="3019425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c)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963" y="3019425"/>
            <a:ext cx="658971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Fo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ú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CP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: 1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1.11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.1</a:t>
            </a:r>
            <a:r>
              <a:rPr sz="2600" b="1" spc="59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2600" b="1" spc="4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-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1;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531" name="object 8"/>
          <p:cNvSpPr txBox="1">
            <a:spLocks noChangeArrowheads="1"/>
          </p:cNvSpPr>
          <p:nvPr/>
        </p:nvSpPr>
        <p:spPr bwMode="auto">
          <a:xfrm>
            <a:off x="77788" y="3694113"/>
            <a:ext cx="3857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d)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013" y="3694113"/>
            <a:ext cx="406241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199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il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õ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 de 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is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os;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533" name="object 6"/>
          <p:cNvSpPr txBox="1">
            <a:spLocks noChangeArrowheads="1"/>
          </p:cNvSpPr>
          <p:nvPr/>
        </p:nvSpPr>
        <p:spPr bwMode="auto">
          <a:xfrm>
            <a:off x="77788" y="4368800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e)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963" y="4368800"/>
            <a:ext cx="581660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5 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il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õ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es s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ã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ecla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es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IRP</a:t>
            </a:r>
            <a:r>
              <a:rPr sz="2600" b="1" spc="50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88" y="5045075"/>
            <a:ext cx="577691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) 500 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il n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 ins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ç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õ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 p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r 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ê</a:t>
            </a:r>
            <a:r>
              <a:rPr sz="2600" b="1" spc="39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536" name="object 3"/>
          <p:cNvSpPr txBox="1">
            <a:spLocks noChangeArrowheads="1"/>
          </p:cNvSpPr>
          <p:nvPr/>
        </p:nvSpPr>
        <p:spPr bwMode="auto">
          <a:xfrm>
            <a:off x="77788" y="5719763"/>
            <a:ext cx="73469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g) Brasileiro ou estrangeiro, residente ou não</a:t>
            </a:r>
            <a:endParaRPr lang="en-US" sz="2600">
              <a:latin typeface="Arial" charset="0"/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pode solicitar inscrição no CPF.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64425" y="5719763"/>
            <a:ext cx="160178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no</a:t>
            </a:r>
            <a:r>
              <a:rPr sz="2600" b="1" spc="17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asil,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05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2" name="object 206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3" name="object 207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4" name="object 208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5" name="object 22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6" name="object 23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7" name="object 24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8" name="object 25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69" name="object 26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0" name="object 27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1" name="object 28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2" name="object 29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3" name="object 30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4" name="object 31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5" name="object 32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6" name="object 33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7" name="object 34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8" name="object 35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79" name="object 36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0" name="object 37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1" name="object 38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2" name="object 39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3" name="object 40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4" name="object 41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5" name="object 42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6" name="object 43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7" name="object 44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8" name="object 45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89" name="object 46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0" name="object 47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1" name="object 48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2" name="object 49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3" name="object 50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4" name="object 51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5" name="object 52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6" name="object 53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7" name="object 54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8" name="object 55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399" name="object 56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0" name="object 57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1" name="object 58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2" name="object 59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3" name="object 60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4" name="object 61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5" name="object 62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6" name="object 63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7" name="object 64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8" name="object 65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09" name="object 66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0" name="object 67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1" name="object 68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2" name="object 69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3" name="object 70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4" name="object 71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5" name="object 72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6" name="object 73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7" name="object 74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8" name="object 75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19" name="object 76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0" name="object 77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1" name="object 78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2" name="object 79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3" name="object 80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4" name="object 81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5" name="object 82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6" name="object 83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7" name="object 84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8" name="object 85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29" name="object 86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0" name="object 87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1" name="object 88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2" name="object 89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3" name="object 90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4" name="object 91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5" name="object 92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6" name="object 93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7" name="object 94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8" name="object 95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39" name="object 96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0" name="object 97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1" name="object 98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2" name="object 99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3" name="object 100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4" name="object 101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5" name="object 102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6" name="object 103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7" name="object 104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8" name="object 105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49" name="object 106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0" name="object 107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1" name="object 108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2" name="object 109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3" name="object 110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4" name="object 111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5" name="object 112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6" name="object 113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7" name="object 114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8" name="object 115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59" name="object 116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0" name="object 117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1" name="object 118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2" name="object 119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3" name="object 120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4" name="object 121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5" name="object 122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6" name="object 123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7" name="object 124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8" name="object 125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69" name="object 126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0" name="object 127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1" name="object 128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2" name="object 129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3" name="object 130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4" name="object 131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5" name="object 132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6" name="object 133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7" name="object 134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8" name="object 135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79" name="object 136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0" name="object 137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1" name="object 138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2" name="object 139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3" name="object 140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4" name="object 141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5" name="object 142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6" name="object 143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7" name="object 144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8" name="object 145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89" name="object 146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0" name="object 147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1" name="object 148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2" name="object 149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3" name="object 150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4" name="object 151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5" name="object 152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6" name="object 153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7" name="object 154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8" name="object 155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499" name="object 156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0" name="object 157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1" name="object 158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2" name="object 159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3" name="object 160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4" name="object 161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5" name="object 162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6" name="object 163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7" name="object 164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8" name="object 165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09" name="object 166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0" name="object 167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1" name="object 168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2" name="object 169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3" name="object 170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4" name="object 171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5" name="object 172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6" name="object 173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7" name="object 174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8" name="object 175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19" name="object 176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0" name="object 177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1" name="object 178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2" name="object 179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3" name="object 180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4" name="object 181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5" name="object 182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6" name="object 183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7" name="object 184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8" name="object 185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29" name="object 186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0" name="object 187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1" name="object 188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2" name="object 189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3" name="object 190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4" name="object 191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5" name="object 192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6" name="object 193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7" name="object 194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8" name="object 195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39" name="object 196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0" name="object 197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1" name="object 198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2" name="object 199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3" name="object 200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4" name="object 201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5" name="object 202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6" name="object 203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5547" name="object 204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" name="object 21"/>
          <p:cNvSpPr txBox="1"/>
          <p:nvPr/>
        </p:nvSpPr>
        <p:spPr>
          <a:xfrm>
            <a:off x="3184525" y="1339850"/>
            <a:ext cx="273843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ci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ais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600" y="2014538"/>
            <a:ext cx="507206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)O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ada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 a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ese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ar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IRPF;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00" y="2690813"/>
            <a:ext cx="545782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b) 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os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uir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ens e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di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eitos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suj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6888" y="2690813"/>
            <a:ext cx="295751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is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ú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bli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552" name="object 17"/>
          <p:cNvSpPr txBox="1">
            <a:spLocks noChangeArrowheads="1"/>
          </p:cNvSpPr>
          <p:nvPr/>
        </p:nvSpPr>
        <p:spPr bwMode="auto">
          <a:xfrm>
            <a:off x="101600" y="3363913"/>
            <a:ext cx="368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c)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038" y="3363913"/>
            <a:ext cx="957262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ior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3850" y="3363913"/>
            <a:ext cx="46196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555" name="object 14"/>
          <p:cNvSpPr txBox="1">
            <a:spLocks noChangeArrowheads="1"/>
          </p:cNvSpPr>
          <p:nvPr/>
        </p:nvSpPr>
        <p:spPr bwMode="auto">
          <a:xfrm>
            <a:off x="2138363" y="3363913"/>
            <a:ext cx="4429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18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5413" y="3363913"/>
            <a:ext cx="84772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7275" y="3363913"/>
            <a:ext cx="66357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q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3400" y="3363913"/>
            <a:ext cx="114141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on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8950" y="3363913"/>
            <a:ext cx="95726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0350" y="3363913"/>
            <a:ext cx="193198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6475" y="3363913"/>
            <a:ext cx="461963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" y="3760788"/>
            <a:ext cx="1176338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DIRP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" y="4437063"/>
            <a:ext cx="3346450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d) C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s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anc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á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ias;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564" name="object 5"/>
          <p:cNvSpPr txBox="1">
            <a:spLocks noChangeArrowheads="1"/>
          </p:cNvSpPr>
          <p:nvPr/>
        </p:nvSpPr>
        <p:spPr bwMode="auto">
          <a:xfrm>
            <a:off x="101600" y="5110163"/>
            <a:ext cx="63833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763"/>
              </a:lnSpc>
              <a:spcBef>
                <a:spcPts val="138"/>
              </a:spcBef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e) Aplicações no mercado financeiro e</a:t>
            </a:r>
            <a:endParaRPr lang="en-US" sz="2600">
              <a:latin typeface="Arial" charset="0"/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600" b="1">
                <a:solidFill>
                  <a:srgbClr val="00007F"/>
                </a:solidFill>
                <a:latin typeface="Arial" charset="0"/>
                <a:cs typeface="Arial" charset="0"/>
              </a:rPr>
              <a:t>capitais;</a:t>
            </a: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4788" y="5110163"/>
            <a:ext cx="2001837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4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6475" y="5110163"/>
            <a:ext cx="46037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600" y="6181725"/>
            <a:ext cx="4632325" cy="355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defRPr/>
            </a:pP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)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Lo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e b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ns</a:t>
            </a:r>
            <a:r>
              <a:rPr sz="2600" b="1" spc="1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6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600" b="1" spc="9" dirty="0">
                <a:solidFill>
                  <a:srgbClr val="00007F"/>
                </a:solidFill>
                <a:latin typeface="Arial"/>
                <a:cs typeface="Arial"/>
              </a:rPr>
              <a:t>ó</a:t>
            </a:r>
            <a:r>
              <a:rPr sz="2600" b="1" dirty="0">
                <a:solidFill>
                  <a:srgbClr val="00007F"/>
                </a:solidFill>
                <a:latin typeface="Arial"/>
                <a:cs typeface="Arial"/>
              </a:rPr>
              <a:t>veis.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01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86" name="object 202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87" name="object 203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88" name="object 204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89" name="object 18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0" name="object 19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1" name="object 20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2" name="object 21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3" name="object 22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4" name="object 23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5" name="object 24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6" name="object 25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7" name="object 26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8" name="object 27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399" name="object 28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0" name="object 29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1" name="object 30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2" name="object 31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3" name="object 32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4" name="object 33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5" name="object 34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6" name="object 35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7" name="object 36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8" name="object 37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09" name="object 38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0" name="object 39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1" name="object 40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2" name="object 41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3" name="object 42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4" name="object 43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5" name="object 44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6" name="object 45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7" name="object 46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8" name="object 47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19" name="object 48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0" name="object 49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1" name="object 50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2" name="object 51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3" name="object 52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4" name="object 53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5" name="object 54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6" name="object 55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7" name="object 56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8" name="object 57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29" name="object 58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0" name="object 59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1" name="object 60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2" name="object 61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3" name="object 62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4" name="object 63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5" name="object 64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6" name="object 65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7" name="object 66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8" name="object 67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39" name="object 68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0" name="object 69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1" name="object 70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2" name="object 71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3" name="object 72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4" name="object 73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5" name="object 74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6" name="object 75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7" name="object 76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8" name="object 77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49" name="object 78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0" name="object 79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1" name="object 80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2" name="object 81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3" name="object 82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4" name="object 83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5" name="object 84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6" name="object 85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7" name="object 86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8" name="object 87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59" name="object 88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0" name="object 89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1" name="object 90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2" name="object 91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3" name="object 92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4" name="object 93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5" name="object 94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6" name="object 95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7" name="object 96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8" name="object 97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69" name="object 98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0" name="object 99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1" name="object 100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2" name="object 101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3" name="object 102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4" name="object 103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5" name="object 104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6" name="object 105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7" name="object 106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8" name="object 107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79" name="object 108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0" name="object 109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1" name="object 110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2" name="object 111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3" name="object 112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4" name="object 113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5" name="object 114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6" name="object 115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7" name="object 116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8" name="object 117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89" name="object 118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0" name="object 119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1" name="object 120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2" name="object 121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3" name="object 122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4" name="object 123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5" name="object 124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6" name="object 125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7" name="object 126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8" name="object 127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499" name="object 128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0" name="object 129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1" name="object 130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2" name="object 131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3" name="object 132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4" name="object 133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5" name="object 134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6" name="object 135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7" name="object 136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8" name="object 137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09" name="object 138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0" name="object 139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1" name="object 140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2" name="object 141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3" name="object 142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4" name="object 143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5" name="object 144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6" name="object 145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7" name="object 146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8" name="object 147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19" name="object 148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0" name="object 149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1" name="object 150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2" name="object 151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3" name="object 152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4" name="object 153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5" name="object 154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6" name="object 155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7" name="object 156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8" name="object 157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29" name="object 158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0" name="object 159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1" name="object 160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2" name="object 161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3" name="object 162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4" name="object 163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5" name="object 164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6" name="object 165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7" name="object 166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8" name="object 167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39" name="object 168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0" name="object 169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1" name="object 170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2" name="object 171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3" name="object 172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4" name="object 173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5" name="object 174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6" name="object 175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7" name="object 176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8" name="object 177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49" name="object 178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0" name="object 179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1" name="object 180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2" name="object 181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3" name="object 182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4" name="object 183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5" name="object 184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6" name="object 185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7" name="object 186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8" name="object 187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59" name="object 188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0" name="object 189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1" name="object 190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2" name="object 191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3" name="object 192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4" name="object 193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5" name="object 194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6" name="object 195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7" name="object 196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8" name="object 197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69" name="object 198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0" name="object 199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1" name="object 200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2" name="object 13"/>
          <p:cNvSpPr>
            <a:spLocks/>
          </p:cNvSpPr>
          <p:nvPr/>
        </p:nvSpPr>
        <p:spPr bwMode="auto">
          <a:xfrm>
            <a:off x="1260475" y="2168525"/>
            <a:ext cx="5580063" cy="2894013"/>
          </a:xfrm>
          <a:custGeom>
            <a:avLst/>
            <a:gdLst>
              <a:gd name="T0" fmla="*/ 2790032 w 5580380"/>
              <a:gd name="T1" fmla="*/ 2894013 h 2893060"/>
              <a:gd name="T2" fmla="*/ 0 w 5580380"/>
              <a:gd name="T3" fmla="*/ 2894013 h 2893060"/>
              <a:gd name="T4" fmla="*/ 0 w 5580380"/>
              <a:gd name="T5" fmla="*/ 0 h 2893060"/>
              <a:gd name="T6" fmla="*/ 5580063 w 5580380"/>
              <a:gd name="T7" fmla="*/ 0 h 2893060"/>
              <a:gd name="T8" fmla="*/ 5580063 w 5580380"/>
              <a:gd name="T9" fmla="*/ 2894013 h 2893060"/>
              <a:gd name="T10" fmla="*/ 2790032 w 5580380"/>
              <a:gd name="T11" fmla="*/ 2894013 h 28930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80380"/>
              <a:gd name="T19" fmla="*/ 0 h 2893060"/>
              <a:gd name="T20" fmla="*/ 5580380 w 5580380"/>
              <a:gd name="T21" fmla="*/ 2893060 h 28930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80380" h="2893060">
                <a:moveTo>
                  <a:pt x="2790190" y="2893060"/>
                </a:moveTo>
                <a:lnTo>
                  <a:pt x="0" y="2893060"/>
                </a:lnTo>
                <a:lnTo>
                  <a:pt x="0" y="0"/>
                </a:lnTo>
                <a:lnTo>
                  <a:pt x="5580380" y="0"/>
                </a:lnTo>
                <a:lnTo>
                  <a:pt x="5580380" y="2893060"/>
                </a:lnTo>
                <a:lnTo>
                  <a:pt x="2790190" y="2893060"/>
                </a:lnTo>
                <a:close/>
              </a:path>
            </a:pathLst>
          </a:custGeom>
          <a:noFill/>
          <a:ln w="9344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3" name="object 14"/>
          <p:cNvSpPr>
            <a:spLocks/>
          </p:cNvSpPr>
          <p:nvPr/>
        </p:nvSpPr>
        <p:spPr bwMode="auto">
          <a:xfrm>
            <a:off x="4506913" y="4025900"/>
            <a:ext cx="857250" cy="0"/>
          </a:xfrm>
          <a:custGeom>
            <a:avLst/>
            <a:gdLst>
              <a:gd name="T0" fmla="*/ 857250 w 857250"/>
              <a:gd name="T1" fmla="*/ 0 w 857250"/>
              <a:gd name="T2" fmla="*/ 0 60000 65536"/>
              <a:gd name="T3" fmla="*/ 0 60000 65536"/>
              <a:gd name="T4" fmla="*/ 0 w 857250"/>
              <a:gd name="T5" fmla="*/ 857250 w 8572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57250">
                <a:moveTo>
                  <a:pt x="85725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4" name="object 15"/>
          <p:cNvSpPr>
            <a:spLocks/>
          </p:cNvSpPr>
          <p:nvPr/>
        </p:nvSpPr>
        <p:spPr bwMode="auto">
          <a:xfrm>
            <a:off x="2917825" y="4025900"/>
            <a:ext cx="1155700" cy="0"/>
          </a:xfrm>
          <a:custGeom>
            <a:avLst/>
            <a:gdLst>
              <a:gd name="T0" fmla="*/ 1155700 w 1154429"/>
              <a:gd name="T1" fmla="*/ 0 w 1154429"/>
              <a:gd name="T2" fmla="*/ 0 60000 65536"/>
              <a:gd name="T3" fmla="*/ 0 60000 65536"/>
              <a:gd name="T4" fmla="*/ 0 w 1154429"/>
              <a:gd name="T5" fmla="*/ 1154429 w 11544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54429">
                <a:moveTo>
                  <a:pt x="115442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5" name="object 16"/>
          <p:cNvSpPr>
            <a:spLocks/>
          </p:cNvSpPr>
          <p:nvPr/>
        </p:nvSpPr>
        <p:spPr bwMode="auto">
          <a:xfrm>
            <a:off x="1406525" y="1800225"/>
            <a:ext cx="3854450" cy="519113"/>
          </a:xfrm>
          <a:custGeom>
            <a:avLst/>
            <a:gdLst>
              <a:gd name="T0" fmla="*/ 1927225 w 3855720"/>
              <a:gd name="T1" fmla="*/ 519113 h 518160"/>
              <a:gd name="T2" fmla="*/ 3854450 w 3855720"/>
              <a:gd name="T3" fmla="*/ 519113 h 518160"/>
              <a:gd name="T4" fmla="*/ 3854450 w 3855720"/>
              <a:gd name="T5" fmla="*/ 0 h 518160"/>
              <a:gd name="T6" fmla="*/ 0 w 3855720"/>
              <a:gd name="T7" fmla="*/ 0 h 518160"/>
              <a:gd name="T8" fmla="*/ 0 w 3855720"/>
              <a:gd name="T9" fmla="*/ 519113 h 518160"/>
              <a:gd name="T10" fmla="*/ 1927225 w 3855720"/>
              <a:gd name="T11" fmla="*/ 519113 h 518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55720"/>
              <a:gd name="T19" fmla="*/ 0 h 518160"/>
              <a:gd name="T20" fmla="*/ 3855720 w 3855720"/>
              <a:gd name="T21" fmla="*/ 518160 h 518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55720" h="518160">
                <a:moveTo>
                  <a:pt x="1927860" y="518160"/>
                </a:moveTo>
                <a:lnTo>
                  <a:pt x="3855720" y="518160"/>
                </a:lnTo>
                <a:lnTo>
                  <a:pt x="3855720" y="0"/>
                </a:lnTo>
                <a:lnTo>
                  <a:pt x="0" y="0"/>
                </a:lnTo>
                <a:lnTo>
                  <a:pt x="0" y="518160"/>
                </a:lnTo>
                <a:lnTo>
                  <a:pt x="1927860" y="518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6576" name="object 17"/>
          <p:cNvSpPr>
            <a:spLocks/>
          </p:cNvSpPr>
          <p:nvPr/>
        </p:nvSpPr>
        <p:spPr bwMode="auto">
          <a:xfrm>
            <a:off x="1406525" y="1800225"/>
            <a:ext cx="3854450" cy="519113"/>
          </a:xfrm>
          <a:custGeom>
            <a:avLst/>
            <a:gdLst>
              <a:gd name="T0" fmla="*/ 1927225 w 3855720"/>
              <a:gd name="T1" fmla="*/ 519113 h 518160"/>
              <a:gd name="T2" fmla="*/ 0 w 3855720"/>
              <a:gd name="T3" fmla="*/ 519113 h 518160"/>
              <a:gd name="T4" fmla="*/ 0 w 3855720"/>
              <a:gd name="T5" fmla="*/ 0 h 518160"/>
              <a:gd name="T6" fmla="*/ 3854450 w 3855720"/>
              <a:gd name="T7" fmla="*/ 0 h 518160"/>
              <a:gd name="T8" fmla="*/ 3854450 w 3855720"/>
              <a:gd name="T9" fmla="*/ 519113 h 518160"/>
              <a:gd name="T10" fmla="*/ 1927225 w 3855720"/>
              <a:gd name="T11" fmla="*/ 519113 h 518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55720"/>
              <a:gd name="T19" fmla="*/ 0 h 518160"/>
              <a:gd name="T20" fmla="*/ 3855720 w 3855720"/>
              <a:gd name="T21" fmla="*/ 518160 h 518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55720" h="518160">
                <a:moveTo>
                  <a:pt x="1927860" y="518160"/>
                </a:moveTo>
                <a:lnTo>
                  <a:pt x="0" y="518160"/>
                </a:lnTo>
                <a:lnTo>
                  <a:pt x="0" y="0"/>
                </a:lnTo>
                <a:lnTo>
                  <a:pt x="3855720" y="0"/>
                </a:lnTo>
                <a:lnTo>
                  <a:pt x="3855720" y="518160"/>
                </a:lnTo>
                <a:lnTo>
                  <a:pt x="1927860" y="518160"/>
                </a:lnTo>
                <a:close/>
              </a:path>
            </a:pathLst>
          </a:custGeom>
          <a:noFill/>
          <a:ln w="12579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" name="object 12"/>
          <p:cNvSpPr txBox="1"/>
          <p:nvPr/>
        </p:nvSpPr>
        <p:spPr>
          <a:xfrm>
            <a:off x="5368925" y="4506913"/>
            <a:ext cx="1720850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45"/>
              </a:lnSpc>
              <a:spcBef>
                <a:spcPts val="112"/>
              </a:spcBef>
              <a:spcAft>
                <a:spcPts val="0"/>
              </a:spcAft>
              <a:defRPr/>
            </a:pPr>
            <a:r>
              <a:rPr sz="2100" b="1" spc="-9" dirty="0">
                <a:solidFill>
                  <a:srgbClr val="003399"/>
                </a:solidFill>
                <a:latin typeface="Arial"/>
                <a:cs typeface="Arial"/>
              </a:rPr>
              <a:t>ve</a:t>
            </a:r>
            <a:r>
              <a:rPr sz="2100" b="1" dirty="0">
                <a:solidFill>
                  <a:srgbClr val="003399"/>
                </a:solidFill>
                <a:latin typeface="Arial"/>
                <a:cs typeface="Arial"/>
              </a:rPr>
              <a:t>r</a:t>
            </a:r>
            <a:r>
              <a:rPr sz="2100" b="1" spc="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100" b="1" spc="-9" dirty="0">
                <a:solidFill>
                  <a:srgbClr val="003399"/>
                </a:solidFill>
                <a:latin typeface="Arial"/>
                <a:cs typeface="Arial"/>
              </a:rPr>
              <a:t>f</a:t>
            </a:r>
            <a:r>
              <a:rPr sz="2100" b="1" spc="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100" b="1" spc="-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100" b="1" spc="4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100" b="1" dirty="0">
                <a:solidFill>
                  <a:srgbClr val="003399"/>
                </a:solidFill>
                <a:latin typeface="Arial"/>
                <a:cs typeface="Arial"/>
              </a:rPr>
              <a:t>or</a:t>
            </a:r>
            <a:r>
              <a:rPr sz="2100" b="1" spc="-9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4125" y="4660900"/>
            <a:ext cx="908050" cy="292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245"/>
              </a:lnSpc>
              <a:spcBef>
                <a:spcPts val="112"/>
              </a:spcBef>
              <a:spcAft>
                <a:spcPts val="0"/>
              </a:spcAft>
              <a:defRPr/>
            </a:pPr>
            <a:r>
              <a:rPr sz="2100" b="1" spc="4" dirty="0">
                <a:solidFill>
                  <a:srgbClr val="003399"/>
                </a:solidFill>
                <a:latin typeface="Arial"/>
                <a:cs typeface="Arial"/>
              </a:rPr>
              <a:t>b</a:t>
            </a:r>
            <a:r>
              <a:rPr sz="2100" b="1" spc="-9" dirty="0">
                <a:solidFill>
                  <a:srgbClr val="003399"/>
                </a:solidFill>
                <a:latin typeface="Arial"/>
                <a:cs typeface="Arial"/>
              </a:rPr>
              <a:t>ás</a:t>
            </a:r>
            <a:r>
              <a:rPr sz="2100" b="1" spc="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003399"/>
                </a:solidFill>
                <a:latin typeface="Arial"/>
                <a:cs typeface="Arial"/>
              </a:rPr>
              <a:t>co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579" name="object 10"/>
          <p:cNvSpPr txBox="1">
            <a:spLocks noChangeArrowheads="1"/>
          </p:cNvSpPr>
          <p:nvPr/>
        </p:nvSpPr>
        <p:spPr bwMode="auto">
          <a:xfrm>
            <a:off x="1260475" y="1800225"/>
            <a:ext cx="14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9" name="object 9"/>
          <p:cNvSpPr txBox="1"/>
          <p:nvPr/>
        </p:nvSpPr>
        <p:spPr>
          <a:xfrm>
            <a:off x="1406525" y="1800225"/>
            <a:ext cx="3854450" cy="3683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850">
              <a:latin typeface="+mn-lt"/>
            </a:endParaRPr>
          </a:p>
          <a:p>
            <a:pPr marL="467359" fontAlgn="auto">
              <a:lnSpc>
                <a:spcPts val="2050"/>
              </a:lnSpc>
              <a:spcBef>
                <a:spcPts val="102"/>
              </a:spcBef>
              <a:spcAft>
                <a:spcPts val="0"/>
              </a:spcAft>
              <a:defRPr/>
            </a:pP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Form</a:t>
            </a:r>
            <a:r>
              <a:rPr sz="2700" b="1" spc="-14" baseline="-1610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ç</a:t>
            </a:r>
            <a:r>
              <a:rPr sz="2700" b="1" spc="-9" baseline="-1610" dirty="0">
                <a:solidFill>
                  <a:srgbClr val="003399"/>
                </a:solidFill>
                <a:latin typeface="Arial"/>
                <a:cs typeface="Arial"/>
              </a:rPr>
              <a:t>ã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2700" b="1" spc="9" baseline="-16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do</a:t>
            </a:r>
            <a:r>
              <a:rPr sz="2700" b="1" spc="9" baseline="-1610" dirty="0">
                <a:solidFill>
                  <a:srgbClr val="003399"/>
                </a:solidFill>
                <a:latin typeface="Arial"/>
                <a:cs typeface="Arial"/>
              </a:rPr>
              <a:t> n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úm</a:t>
            </a:r>
            <a:r>
              <a:rPr sz="2700" b="1" spc="-14" baseline="-1610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ro</a:t>
            </a:r>
            <a:r>
              <a:rPr sz="2700" b="1" spc="4" baseline="-16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spc="-9" baseline="-1610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PF</a:t>
            </a:r>
            <a:endParaRPr>
              <a:latin typeface="Arial"/>
              <a:cs typeface="Arial"/>
            </a:endParaRPr>
          </a:p>
        </p:txBody>
      </p:sp>
      <p:sp>
        <p:nvSpPr>
          <p:cNvPr id="16581" name="object 8"/>
          <p:cNvSpPr txBox="1">
            <a:spLocks noChangeArrowheads="1"/>
          </p:cNvSpPr>
          <p:nvPr/>
        </p:nvSpPr>
        <p:spPr bwMode="auto">
          <a:xfrm>
            <a:off x="5260975" y="1800225"/>
            <a:ext cx="157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6582" name="object 7"/>
          <p:cNvSpPr txBox="1">
            <a:spLocks noChangeArrowheads="1"/>
          </p:cNvSpPr>
          <p:nvPr/>
        </p:nvSpPr>
        <p:spPr bwMode="auto">
          <a:xfrm>
            <a:off x="1260475" y="2168525"/>
            <a:ext cx="1460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6583" name="object 6"/>
          <p:cNvSpPr txBox="1">
            <a:spLocks noChangeArrowheads="1"/>
          </p:cNvSpPr>
          <p:nvPr/>
        </p:nvSpPr>
        <p:spPr bwMode="auto">
          <a:xfrm>
            <a:off x="1406525" y="2168525"/>
            <a:ext cx="3854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6584" name="object 5"/>
          <p:cNvSpPr txBox="1">
            <a:spLocks noChangeArrowheads="1"/>
          </p:cNvSpPr>
          <p:nvPr/>
        </p:nvSpPr>
        <p:spPr bwMode="auto">
          <a:xfrm>
            <a:off x="5260975" y="2168525"/>
            <a:ext cx="15795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6585" name="object 4"/>
          <p:cNvSpPr txBox="1">
            <a:spLocks noChangeArrowheads="1"/>
          </p:cNvSpPr>
          <p:nvPr/>
        </p:nvSpPr>
        <p:spPr bwMode="auto">
          <a:xfrm>
            <a:off x="1260475" y="2319338"/>
            <a:ext cx="5580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950"/>
              </a:lnSpc>
              <a:spcBef>
                <a:spcPts val="13"/>
              </a:spcBef>
            </a:pPr>
            <a:endParaRPr lang="en-US" sz="900"/>
          </a:p>
          <a:p>
            <a:pPr algn="ctr">
              <a:lnSpc>
                <a:spcPct val="96000"/>
              </a:lnSpc>
            </a:pPr>
            <a:r>
              <a:rPr lang="en-US" sz="3200" b="1">
                <a:solidFill>
                  <a:srgbClr val="003399"/>
                </a:solidFill>
                <a:latin typeface="Arial" charset="0"/>
                <a:cs typeface="Arial" charset="0"/>
              </a:rPr>
              <a:t>NI CPF:</a:t>
            </a:r>
            <a:endParaRPr lang="en-US" sz="3200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ts val="3175"/>
              </a:spcBef>
            </a:pPr>
            <a:r>
              <a:rPr lang="en-US" sz="4000" b="1" u="sng">
                <a:solidFill>
                  <a:srgbClr val="003399"/>
                </a:solidFill>
                <a:latin typeface="Arial" charset="0"/>
                <a:cs typeface="Arial" charset="0"/>
              </a:rPr>
              <a:t>999.999.999-</a:t>
            </a:r>
            <a:r>
              <a:rPr lang="en-US" sz="4000" b="1">
                <a:solidFill>
                  <a:srgbClr val="003399"/>
                </a:solidFill>
                <a:latin typeface="Arial" charset="0"/>
                <a:cs typeface="Arial" charset="0"/>
              </a:rPr>
              <a:t>99</a:t>
            </a:r>
            <a:endParaRPr lang="en-US" sz="4000">
              <a:latin typeface="Arial" charset="0"/>
              <a:cs typeface="Arial" charset="0"/>
            </a:endParaRPr>
          </a:p>
          <a:p>
            <a:pPr>
              <a:lnSpc>
                <a:spcPts val="2413"/>
              </a:lnSpc>
              <a:spcBef>
                <a:spcPts val="3100"/>
              </a:spcBef>
            </a:pPr>
            <a:r>
              <a:rPr lang="en-US" sz="3100" b="1" baseline="-33000">
                <a:solidFill>
                  <a:srgbClr val="003399"/>
                </a:solidFill>
                <a:latin typeface="Arial" charset="0"/>
                <a:cs typeface="Arial" charset="0"/>
              </a:rPr>
              <a:t>Número              </a:t>
            </a:r>
            <a:r>
              <a:rPr lang="en-US" sz="2100" b="1">
                <a:solidFill>
                  <a:srgbClr val="003399"/>
                </a:solidFill>
                <a:latin typeface="Arial" charset="0"/>
                <a:cs typeface="Arial" charset="0"/>
              </a:rPr>
              <a:t>Dígitos </a:t>
            </a:r>
            <a:endParaRPr lang="en-US" sz="2100">
              <a:latin typeface="Arial" charset="0"/>
              <a:cs typeface="Arial" charset="0"/>
            </a:endParaRPr>
          </a:p>
          <a:p>
            <a:pPr>
              <a:lnSpc>
                <a:spcPts val="2413"/>
              </a:lnSpc>
            </a:pPr>
            <a:r>
              <a:rPr lang="en-US" sz="3100" b="1" baseline="-33000">
                <a:solidFill>
                  <a:srgbClr val="003399"/>
                </a:solidFill>
                <a:latin typeface="Arial" charset="0"/>
                <a:cs typeface="Arial" charset="0"/>
              </a:rPr>
              <a:t>básico         </a:t>
            </a:r>
            <a:r>
              <a:rPr lang="en-US" sz="2100" b="1">
                <a:solidFill>
                  <a:srgbClr val="003399"/>
                </a:solidFill>
                <a:latin typeface="Arial" charset="0"/>
                <a:cs typeface="Arial" charset="0"/>
              </a:rPr>
              <a:t>verificad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16586" name="object 3"/>
          <p:cNvSpPr txBox="1">
            <a:spLocks noChangeArrowheads="1"/>
          </p:cNvSpPr>
          <p:nvPr/>
        </p:nvSpPr>
        <p:spPr bwMode="auto">
          <a:xfrm>
            <a:off x="4506913" y="3886200"/>
            <a:ext cx="857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6587" name="object 2"/>
          <p:cNvSpPr txBox="1">
            <a:spLocks noChangeArrowheads="1"/>
          </p:cNvSpPr>
          <p:nvPr/>
        </p:nvSpPr>
        <p:spPr bwMode="auto">
          <a:xfrm>
            <a:off x="2917825" y="3886200"/>
            <a:ext cx="1155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16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0" name="object 217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1" name="object 218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2" name="object 219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3" name="object 33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4" name="object 34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5" name="object 35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6" name="object 36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7" name="object 37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8" name="object 38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19" name="object 39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0" name="object 40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1" name="object 41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2" name="object 42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3" name="object 43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4" name="object 44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5" name="object 45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6" name="object 46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7" name="object 47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8" name="object 48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29" name="object 49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0" name="object 50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1" name="object 51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2" name="object 52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3" name="object 53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4" name="object 54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5" name="object 55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6" name="object 56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7" name="object 57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8" name="object 58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39" name="object 59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0" name="object 60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1" name="object 61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2" name="object 62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3" name="object 63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4" name="object 64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5" name="object 65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6" name="object 66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7" name="object 67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8" name="object 68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49" name="object 69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0" name="object 70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1" name="object 71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2" name="object 72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3" name="object 73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4" name="object 74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5" name="object 75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6" name="object 76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7" name="object 77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8" name="object 78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59" name="object 79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0" name="object 80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1" name="object 81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2" name="object 82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3" name="object 83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4" name="object 84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5" name="object 85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6" name="object 86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7" name="object 87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8" name="object 88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69" name="object 89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0" name="object 90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1" name="object 91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2" name="object 92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3" name="object 93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4" name="object 94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5" name="object 95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6" name="object 96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7" name="object 97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8" name="object 98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79" name="object 99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0" name="object 100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1" name="object 101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2" name="object 102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3" name="object 103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4" name="object 104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5" name="object 105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6" name="object 106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7" name="object 107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8" name="object 108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89" name="object 109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0" name="object 110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1" name="object 111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2" name="object 112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3" name="object 113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4" name="object 114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5" name="object 115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6" name="object 116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7" name="object 117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8" name="object 118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499" name="object 119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0" name="object 120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1" name="object 121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2" name="object 122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3" name="object 123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4" name="object 124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5" name="object 125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6" name="object 126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7" name="object 127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8" name="object 128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09" name="object 129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0" name="object 130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1" name="object 131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2" name="object 132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3" name="object 133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4" name="object 134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5" name="object 135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6" name="object 136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7" name="object 137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8" name="object 138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19" name="object 139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0" name="object 140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1" name="object 141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2" name="object 142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3" name="object 143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4" name="object 144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5" name="object 145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6" name="object 146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7" name="object 147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8" name="object 148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29" name="object 149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0" name="object 150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1" name="object 151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2" name="object 152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3" name="object 153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4" name="object 154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5" name="object 155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6" name="object 156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7" name="object 157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8" name="object 158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39" name="object 159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0" name="object 160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1" name="object 161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2" name="object 162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3" name="object 163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4" name="object 164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5" name="object 165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6" name="object 166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7" name="object 167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8" name="object 168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49" name="object 169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0" name="object 170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1" name="object 171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2" name="object 172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3" name="object 173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4" name="object 174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5" name="object 175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6" name="object 176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7" name="object 177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8" name="object 178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59" name="object 179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0" name="object 180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1" name="object 181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2" name="object 182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3" name="object 183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4" name="object 184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5" name="object 185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6" name="object 186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7" name="object 187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8" name="object 188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69" name="object 189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0" name="object 190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1" name="object 191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2" name="object 192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3" name="object 193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4" name="object 194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5" name="object 195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6" name="object 196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7" name="object 197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8" name="object 198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79" name="object 199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0" name="object 200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1" name="object 201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2" name="object 202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3" name="object 203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4" name="object 204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5" name="object 205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6" name="object 206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7" name="object 207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8" name="object 208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89" name="object 209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90" name="object 210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91" name="object 211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92" name="object 212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93" name="object 213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94" name="object 214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595" name="object 215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" name="object 32"/>
          <p:cNvSpPr txBox="1"/>
          <p:nvPr/>
        </p:nvSpPr>
        <p:spPr>
          <a:xfrm>
            <a:off x="101600" y="1350963"/>
            <a:ext cx="56689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á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açõ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es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600" y="2063750"/>
            <a:ext cx="3413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2475" y="2063750"/>
            <a:ext cx="1203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gu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599" name="object 29"/>
          <p:cNvSpPr txBox="1">
            <a:spLocks noChangeArrowheads="1"/>
          </p:cNvSpPr>
          <p:nvPr/>
        </p:nvSpPr>
        <p:spPr bwMode="auto">
          <a:xfrm>
            <a:off x="2265363" y="2063750"/>
            <a:ext cx="2397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–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13050" y="2063750"/>
            <a:ext cx="12065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ex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7525" y="2063750"/>
            <a:ext cx="13065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ssã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2013" y="2063750"/>
            <a:ext cx="42703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77025" y="2063750"/>
            <a:ext cx="16621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aç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ão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47113" y="2063750"/>
            <a:ext cx="44291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600" y="2611438"/>
            <a:ext cx="21859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nc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ist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ê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0288" y="2611438"/>
            <a:ext cx="140811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cada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600" y="3294063"/>
            <a:ext cx="3571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463" y="3294063"/>
            <a:ext cx="143986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4413" y="3294063"/>
            <a:ext cx="425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1950" y="3294063"/>
            <a:ext cx="21351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iza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çã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611" name="object 17"/>
          <p:cNvSpPr txBox="1">
            <a:spLocks noChangeArrowheads="1"/>
          </p:cNvSpPr>
          <p:nvPr/>
        </p:nvSpPr>
        <p:spPr bwMode="auto">
          <a:xfrm>
            <a:off x="5227638" y="3294063"/>
            <a:ext cx="241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–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22963" y="3294063"/>
            <a:ext cx="10509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oss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5975" y="3294063"/>
            <a:ext cx="13065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is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62988" y="3294063"/>
            <a:ext cx="4286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" y="3841750"/>
            <a:ext cx="16605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dec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ç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" y="4524375"/>
            <a:ext cx="21177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 S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 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7750" y="4524375"/>
            <a:ext cx="46720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ssu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ons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tê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ia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" y="5205413"/>
            <a:ext cx="3571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050" y="5205413"/>
            <a:ext cx="15922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620" name="object 8"/>
          <p:cNvSpPr txBox="1">
            <a:spLocks noChangeArrowheads="1"/>
          </p:cNvSpPr>
          <p:nvPr/>
        </p:nvSpPr>
        <p:spPr bwMode="auto">
          <a:xfrm>
            <a:off x="2693988" y="5205413"/>
            <a:ext cx="241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–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5963" y="5205413"/>
            <a:ext cx="56197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7025" y="5205413"/>
            <a:ext cx="9017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ó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0" y="5205413"/>
            <a:ext cx="2203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lt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lici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5113" y="5205413"/>
            <a:ext cx="1203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" y="5753100"/>
            <a:ext cx="3727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ad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u j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ici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1600" y="6435725"/>
            <a:ext cx="44545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la –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dec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 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38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4" name="object 239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5" name="object 240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6" name="object 241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7" name="object 55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8" name="object 56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9" name="object 57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0" name="object 58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1" name="object 59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2" name="object 60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3" name="object 61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4" name="object 62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5" name="object 63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6" name="object 64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7" name="object 65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8" name="object 66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49" name="object 67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0" name="object 68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1" name="object 69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2" name="object 70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3" name="object 71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4" name="object 72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5" name="object 73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6" name="object 74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7" name="object 75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8" name="object 76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59" name="object 77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0" name="object 78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1" name="object 79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2" name="object 80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3" name="object 81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4" name="object 82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5" name="object 83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6" name="object 84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7" name="object 85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8" name="object 86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69" name="object 87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0" name="object 88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1" name="object 89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2" name="object 90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3" name="object 91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4" name="object 92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5" name="object 93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6" name="object 94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7" name="object 95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8" name="object 96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79" name="object 97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0" name="object 98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1" name="object 99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2" name="object 100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3" name="object 101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4" name="object 102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5" name="object 103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6" name="object 104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7" name="object 105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8" name="object 106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89" name="object 107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0" name="object 108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1" name="object 109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2" name="object 110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3" name="object 111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4" name="object 112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5" name="object 113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6" name="object 114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7" name="object 115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8" name="object 116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99" name="object 117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0" name="object 118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1" name="object 119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2" name="object 120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3" name="object 121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4" name="object 122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5" name="object 123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6" name="object 124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7" name="object 125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8" name="object 126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09" name="object 127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0" name="object 128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1" name="object 129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2" name="object 130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3" name="object 131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4" name="object 132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5" name="object 133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6" name="object 134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7" name="object 135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8" name="object 136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19" name="object 137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0" name="object 138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1" name="object 139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2" name="object 140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3" name="object 141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4" name="object 142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5" name="object 143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6" name="object 144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7" name="object 145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8" name="object 146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29" name="object 147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0" name="object 148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1" name="object 149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2" name="object 150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3" name="object 151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4" name="object 152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5" name="object 153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6" name="object 154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7" name="object 155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8" name="object 156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39" name="object 157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0" name="object 158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1" name="object 159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2" name="object 160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3" name="object 161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4" name="object 162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5" name="object 163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6" name="object 164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7" name="object 165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8" name="object 166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49" name="object 167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0" name="object 168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1" name="object 169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2" name="object 170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3" name="object 171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4" name="object 172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5" name="object 173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6" name="object 174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7" name="object 175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8" name="object 176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59" name="object 177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0" name="object 178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1" name="object 179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2" name="object 180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3" name="object 181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4" name="object 182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5" name="object 183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6" name="object 184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7" name="object 185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8" name="object 186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69" name="object 187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0" name="object 188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1" name="object 189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2" name="object 190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3" name="object 191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4" name="object 192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5" name="object 193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6" name="object 194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7" name="object 195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8" name="object 196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79" name="object 197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0" name="object 198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1" name="object 199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2" name="object 200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3" name="object 201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4" name="object 202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5" name="object 203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6" name="object 204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7" name="object 205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8" name="object 206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89" name="object 207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0" name="object 208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1" name="object 209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2" name="object 210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3" name="object 211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4" name="object 212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5" name="object 213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6" name="object 214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7" name="object 215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8" name="object 216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599" name="object 217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0" name="object 218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1" name="object 219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2" name="object 220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3" name="object 221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4" name="object 222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5" name="object 223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6" name="object 224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7" name="object 225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8" name="object 226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09" name="object 227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0" name="object 228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1" name="object 229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2" name="object 230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3" name="object 231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4" name="object 232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5" name="object 233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6" name="object 234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7" name="object 235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8" name="object 236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19" name="object 237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0" name="object 24"/>
          <p:cNvSpPr>
            <a:spLocks/>
          </p:cNvSpPr>
          <p:nvPr/>
        </p:nvSpPr>
        <p:spPr bwMode="auto">
          <a:xfrm>
            <a:off x="654050" y="3206750"/>
            <a:ext cx="7762875" cy="347663"/>
          </a:xfrm>
          <a:custGeom>
            <a:avLst/>
            <a:gdLst>
              <a:gd name="T0" fmla="*/ 0 w 7762240"/>
              <a:gd name="T1" fmla="*/ 347663 h 347979"/>
              <a:gd name="T2" fmla="*/ 7762875 w 7762240"/>
              <a:gd name="T3" fmla="*/ 347663 h 347979"/>
              <a:gd name="T4" fmla="*/ 7762875 w 7762240"/>
              <a:gd name="T5" fmla="*/ 0 h 347979"/>
              <a:gd name="T6" fmla="*/ 0 w 7762240"/>
              <a:gd name="T7" fmla="*/ 0 h 347979"/>
              <a:gd name="T8" fmla="*/ 0 w 7762240"/>
              <a:gd name="T9" fmla="*/ 347663 h 34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47979"/>
              <a:gd name="T17" fmla="*/ 7762240 w 7762240"/>
              <a:gd name="T18" fmla="*/ 347979 h 34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47979">
                <a:moveTo>
                  <a:pt x="0" y="347979"/>
                </a:moveTo>
                <a:lnTo>
                  <a:pt x="7762240" y="347979"/>
                </a:lnTo>
                <a:lnTo>
                  <a:pt x="7762240" y="0"/>
                </a:lnTo>
                <a:lnTo>
                  <a:pt x="0" y="0"/>
                </a:lnTo>
                <a:lnTo>
                  <a:pt x="0" y="347979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1" name="object 25"/>
          <p:cNvSpPr>
            <a:spLocks/>
          </p:cNvSpPr>
          <p:nvPr/>
        </p:nvSpPr>
        <p:spPr bwMode="auto">
          <a:xfrm>
            <a:off x="654050" y="3554413"/>
            <a:ext cx="7762875" cy="347662"/>
          </a:xfrm>
          <a:custGeom>
            <a:avLst/>
            <a:gdLst>
              <a:gd name="T0" fmla="*/ 0 w 7762240"/>
              <a:gd name="T1" fmla="*/ 347662 h 347979"/>
              <a:gd name="T2" fmla="*/ 7762875 w 7762240"/>
              <a:gd name="T3" fmla="*/ 347662 h 347979"/>
              <a:gd name="T4" fmla="*/ 7762875 w 7762240"/>
              <a:gd name="T5" fmla="*/ 0 h 347979"/>
              <a:gd name="T6" fmla="*/ 0 w 7762240"/>
              <a:gd name="T7" fmla="*/ 0 h 347979"/>
              <a:gd name="T8" fmla="*/ 0 w 7762240"/>
              <a:gd name="T9" fmla="*/ 347662 h 34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47979"/>
              <a:gd name="T17" fmla="*/ 7762240 w 7762240"/>
              <a:gd name="T18" fmla="*/ 347979 h 34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47979">
                <a:moveTo>
                  <a:pt x="0" y="347979"/>
                </a:moveTo>
                <a:lnTo>
                  <a:pt x="7762240" y="347979"/>
                </a:lnTo>
                <a:lnTo>
                  <a:pt x="7762240" y="0"/>
                </a:lnTo>
                <a:lnTo>
                  <a:pt x="0" y="0"/>
                </a:lnTo>
                <a:lnTo>
                  <a:pt x="0" y="347979"/>
                </a:lnTo>
                <a:close/>
              </a:path>
            </a:pathLst>
          </a:custGeom>
          <a:solidFill>
            <a:srgbClr val="00B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2" name="object 26"/>
          <p:cNvSpPr>
            <a:spLocks/>
          </p:cNvSpPr>
          <p:nvPr/>
        </p:nvSpPr>
        <p:spPr bwMode="auto">
          <a:xfrm>
            <a:off x="654050" y="3902075"/>
            <a:ext cx="7762875" cy="349250"/>
          </a:xfrm>
          <a:custGeom>
            <a:avLst/>
            <a:gdLst>
              <a:gd name="T0" fmla="*/ 0 w 7762240"/>
              <a:gd name="T1" fmla="*/ 349251 h 347979"/>
              <a:gd name="T2" fmla="*/ 7762875 w 7762240"/>
              <a:gd name="T3" fmla="*/ 349251 h 347979"/>
              <a:gd name="T4" fmla="*/ 7762875 w 7762240"/>
              <a:gd name="T5" fmla="*/ 0 h 347979"/>
              <a:gd name="T6" fmla="*/ 0 w 7762240"/>
              <a:gd name="T7" fmla="*/ 0 h 347979"/>
              <a:gd name="T8" fmla="*/ 0 w 7762240"/>
              <a:gd name="T9" fmla="*/ 349251 h 34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47979"/>
              <a:gd name="T17" fmla="*/ 7762240 w 7762240"/>
              <a:gd name="T18" fmla="*/ 347979 h 34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47979">
                <a:moveTo>
                  <a:pt x="0" y="347980"/>
                </a:moveTo>
                <a:lnTo>
                  <a:pt x="7762240" y="347980"/>
                </a:lnTo>
                <a:lnTo>
                  <a:pt x="7762240" y="0"/>
                </a:lnTo>
                <a:lnTo>
                  <a:pt x="0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3" name="object 27"/>
          <p:cNvSpPr>
            <a:spLocks/>
          </p:cNvSpPr>
          <p:nvPr/>
        </p:nvSpPr>
        <p:spPr bwMode="auto">
          <a:xfrm>
            <a:off x="654050" y="4251325"/>
            <a:ext cx="7762875" cy="328613"/>
          </a:xfrm>
          <a:custGeom>
            <a:avLst/>
            <a:gdLst>
              <a:gd name="T0" fmla="*/ 0 w 7762240"/>
              <a:gd name="T1" fmla="*/ 328613 h 327660"/>
              <a:gd name="T2" fmla="*/ 7762875 w 7762240"/>
              <a:gd name="T3" fmla="*/ 328613 h 327660"/>
              <a:gd name="T4" fmla="*/ 7762875 w 7762240"/>
              <a:gd name="T5" fmla="*/ 0 h 327660"/>
              <a:gd name="T6" fmla="*/ 0 w 7762240"/>
              <a:gd name="T7" fmla="*/ 0 h 327660"/>
              <a:gd name="T8" fmla="*/ 0 w 7762240"/>
              <a:gd name="T9" fmla="*/ 328613 h 327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27660"/>
              <a:gd name="T17" fmla="*/ 7762240 w 7762240"/>
              <a:gd name="T18" fmla="*/ 327660 h 327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27660">
                <a:moveTo>
                  <a:pt x="0" y="327660"/>
                </a:moveTo>
                <a:lnTo>
                  <a:pt x="7762240" y="327660"/>
                </a:lnTo>
                <a:lnTo>
                  <a:pt x="7762240" y="0"/>
                </a:lnTo>
                <a:lnTo>
                  <a:pt x="0" y="0"/>
                </a:lnTo>
                <a:lnTo>
                  <a:pt x="0" y="327660"/>
                </a:lnTo>
                <a:close/>
              </a:path>
            </a:pathLst>
          </a:custGeom>
          <a:solidFill>
            <a:srgbClr val="00B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4" name="object 28"/>
          <p:cNvSpPr>
            <a:spLocks/>
          </p:cNvSpPr>
          <p:nvPr/>
        </p:nvSpPr>
        <p:spPr bwMode="auto">
          <a:xfrm>
            <a:off x="654050" y="4579938"/>
            <a:ext cx="7762875" cy="347662"/>
          </a:xfrm>
          <a:custGeom>
            <a:avLst/>
            <a:gdLst>
              <a:gd name="T0" fmla="*/ 0 w 7762240"/>
              <a:gd name="T1" fmla="*/ 347662 h 347979"/>
              <a:gd name="T2" fmla="*/ 7762875 w 7762240"/>
              <a:gd name="T3" fmla="*/ 347662 h 347979"/>
              <a:gd name="T4" fmla="*/ 7762875 w 7762240"/>
              <a:gd name="T5" fmla="*/ 0 h 347979"/>
              <a:gd name="T6" fmla="*/ 0 w 7762240"/>
              <a:gd name="T7" fmla="*/ 0 h 347979"/>
              <a:gd name="T8" fmla="*/ 0 w 7762240"/>
              <a:gd name="T9" fmla="*/ 347662 h 34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47979"/>
              <a:gd name="T17" fmla="*/ 7762240 w 7762240"/>
              <a:gd name="T18" fmla="*/ 347979 h 34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47979">
                <a:moveTo>
                  <a:pt x="0" y="347979"/>
                </a:moveTo>
                <a:lnTo>
                  <a:pt x="7762240" y="347979"/>
                </a:lnTo>
                <a:lnTo>
                  <a:pt x="7762240" y="0"/>
                </a:lnTo>
                <a:lnTo>
                  <a:pt x="0" y="0"/>
                </a:lnTo>
                <a:lnTo>
                  <a:pt x="0" y="347979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5" name="object 29"/>
          <p:cNvSpPr>
            <a:spLocks/>
          </p:cNvSpPr>
          <p:nvPr/>
        </p:nvSpPr>
        <p:spPr bwMode="auto">
          <a:xfrm>
            <a:off x="654050" y="4927600"/>
            <a:ext cx="7762875" cy="347663"/>
          </a:xfrm>
          <a:custGeom>
            <a:avLst/>
            <a:gdLst>
              <a:gd name="T0" fmla="*/ 0 w 7762240"/>
              <a:gd name="T1" fmla="*/ 347664 h 347979"/>
              <a:gd name="T2" fmla="*/ 7762875 w 7762240"/>
              <a:gd name="T3" fmla="*/ 347664 h 347979"/>
              <a:gd name="T4" fmla="*/ 7762875 w 7762240"/>
              <a:gd name="T5" fmla="*/ 0 h 347979"/>
              <a:gd name="T6" fmla="*/ 0 w 7762240"/>
              <a:gd name="T7" fmla="*/ 0 h 347979"/>
              <a:gd name="T8" fmla="*/ 0 w 7762240"/>
              <a:gd name="T9" fmla="*/ 347664 h 34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47979"/>
              <a:gd name="T17" fmla="*/ 7762240 w 7762240"/>
              <a:gd name="T18" fmla="*/ 347979 h 34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47979">
                <a:moveTo>
                  <a:pt x="0" y="347980"/>
                </a:moveTo>
                <a:lnTo>
                  <a:pt x="7762240" y="347980"/>
                </a:lnTo>
                <a:lnTo>
                  <a:pt x="7762240" y="0"/>
                </a:lnTo>
                <a:lnTo>
                  <a:pt x="0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00B7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6" name="object 30"/>
          <p:cNvSpPr>
            <a:spLocks/>
          </p:cNvSpPr>
          <p:nvPr/>
        </p:nvSpPr>
        <p:spPr bwMode="auto">
          <a:xfrm>
            <a:off x="654050" y="5275263"/>
            <a:ext cx="7762875" cy="347662"/>
          </a:xfrm>
          <a:custGeom>
            <a:avLst/>
            <a:gdLst>
              <a:gd name="T0" fmla="*/ 0 w 7762240"/>
              <a:gd name="T1" fmla="*/ 347663 h 347979"/>
              <a:gd name="T2" fmla="*/ 7762875 w 7762240"/>
              <a:gd name="T3" fmla="*/ 347663 h 347979"/>
              <a:gd name="T4" fmla="*/ 7762875 w 7762240"/>
              <a:gd name="T5" fmla="*/ 0 h 347979"/>
              <a:gd name="T6" fmla="*/ 0 w 7762240"/>
              <a:gd name="T7" fmla="*/ 0 h 347979"/>
              <a:gd name="T8" fmla="*/ 0 w 7762240"/>
              <a:gd name="T9" fmla="*/ 347663 h 34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62240"/>
              <a:gd name="T16" fmla="*/ 0 h 347979"/>
              <a:gd name="T17" fmla="*/ 7762240 w 7762240"/>
              <a:gd name="T18" fmla="*/ 347979 h 34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62240" h="347979">
                <a:moveTo>
                  <a:pt x="0" y="347980"/>
                </a:moveTo>
                <a:lnTo>
                  <a:pt x="7762240" y="347980"/>
                </a:lnTo>
                <a:lnTo>
                  <a:pt x="7762240" y="0"/>
                </a:lnTo>
                <a:lnTo>
                  <a:pt x="0" y="0"/>
                </a:lnTo>
                <a:lnTo>
                  <a:pt x="0" y="34798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7" name="object 31"/>
          <p:cNvSpPr>
            <a:spLocks/>
          </p:cNvSpPr>
          <p:nvPr/>
        </p:nvSpPr>
        <p:spPr bwMode="auto">
          <a:xfrm>
            <a:off x="654050" y="3206750"/>
            <a:ext cx="7762875" cy="0"/>
          </a:xfrm>
          <a:custGeom>
            <a:avLst/>
            <a:gdLst>
              <a:gd name="T0" fmla="*/ 0 w 7762240"/>
              <a:gd name="T1" fmla="*/ 7762875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0" y="0"/>
                </a:moveTo>
                <a:lnTo>
                  <a:pt x="776224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8" name="object 32"/>
          <p:cNvSpPr>
            <a:spLocks/>
          </p:cNvSpPr>
          <p:nvPr/>
        </p:nvSpPr>
        <p:spPr bwMode="auto">
          <a:xfrm>
            <a:off x="654050" y="3206750"/>
            <a:ext cx="7762875" cy="0"/>
          </a:xfrm>
          <a:custGeom>
            <a:avLst/>
            <a:gdLst>
              <a:gd name="T0" fmla="*/ 7762875 w 7762240"/>
              <a:gd name="T1" fmla="*/ 0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776224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29" name="object 33"/>
          <p:cNvSpPr>
            <a:spLocks/>
          </p:cNvSpPr>
          <p:nvPr/>
        </p:nvSpPr>
        <p:spPr bwMode="auto">
          <a:xfrm>
            <a:off x="8416925" y="3206750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0" name="object 34"/>
          <p:cNvSpPr>
            <a:spLocks/>
          </p:cNvSpPr>
          <p:nvPr/>
        </p:nvSpPr>
        <p:spPr bwMode="auto">
          <a:xfrm>
            <a:off x="654050" y="3554413"/>
            <a:ext cx="7762875" cy="0"/>
          </a:xfrm>
          <a:custGeom>
            <a:avLst/>
            <a:gdLst>
              <a:gd name="T0" fmla="*/ 0 w 7762240"/>
              <a:gd name="T1" fmla="*/ 7762875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0" y="0"/>
                </a:moveTo>
                <a:lnTo>
                  <a:pt x="776224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1" name="object 35"/>
          <p:cNvSpPr>
            <a:spLocks/>
          </p:cNvSpPr>
          <p:nvPr/>
        </p:nvSpPr>
        <p:spPr bwMode="auto">
          <a:xfrm>
            <a:off x="654050" y="3554413"/>
            <a:ext cx="7762875" cy="0"/>
          </a:xfrm>
          <a:custGeom>
            <a:avLst/>
            <a:gdLst>
              <a:gd name="T0" fmla="*/ 7762875 w 7762240"/>
              <a:gd name="T1" fmla="*/ 0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776224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2" name="object 36"/>
          <p:cNvSpPr>
            <a:spLocks/>
          </p:cNvSpPr>
          <p:nvPr/>
        </p:nvSpPr>
        <p:spPr bwMode="auto">
          <a:xfrm>
            <a:off x="8416925" y="3554413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3" name="object 37"/>
          <p:cNvSpPr>
            <a:spLocks/>
          </p:cNvSpPr>
          <p:nvPr/>
        </p:nvSpPr>
        <p:spPr bwMode="auto">
          <a:xfrm>
            <a:off x="654050" y="5275263"/>
            <a:ext cx="7762875" cy="0"/>
          </a:xfrm>
          <a:custGeom>
            <a:avLst/>
            <a:gdLst>
              <a:gd name="T0" fmla="*/ 0 w 7762240"/>
              <a:gd name="T1" fmla="*/ 7762875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0" y="0"/>
                </a:moveTo>
                <a:lnTo>
                  <a:pt x="776224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4" name="object 38"/>
          <p:cNvSpPr>
            <a:spLocks/>
          </p:cNvSpPr>
          <p:nvPr/>
        </p:nvSpPr>
        <p:spPr bwMode="auto">
          <a:xfrm>
            <a:off x="654050" y="5275263"/>
            <a:ext cx="7762875" cy="0"/>
          </a:xfrm>
          <a:custGeom>
            <a:avLst/>
            <a:gdLst>
              <a:gd name="T0" fmla="*/ 7762875 w 7762240"/>
              <a:gd name="T1" fmla="*/ 0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776224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5" name="object 39"/>
          <p:cNvSpPr>
            <a:spLocks/>
          </p:cNvSpPr>
          <p:nvPr/>
        </p:nvSpPr>
        <p:spPr bwMode="auto">
          <a:xfrm>
            <a:off x="8416925" y="5275263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6" name="object 40"/>
          <p:cNvSpPr>
            <a:spLocks/>
          </p:cNvSpPr>
          <p:nvPr/>
        </p:nvSpPr>
        <p:spPr bwMode="auto">
          <a:xfrm>
            <a:off x="654050" y="5622925"/>
            <a:ext cx="7762875" cy="0"/>
          </a:xfrm>
          <a:custGeom>
            <a:avLst/>
            <a:gdLst>
              <a:gd name="T0" fmla="*/ 0 w 7762240"/>
              <a:gd name="T1" fmla="*/ 7762875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0" y="0"/>
                </a:moveTo>
                <a:lnTo>
                  <a:pt x="776224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7" name="object 41"/>
          <p:cNvSpPr>
            <a:spLocks/>
          </p:cNvSpPr>
          <p:nvPr/>
        </p:nvSpPr>
        <p:spPr bwMode="auto">
          <a:xfrm>
            <a:off x="654050" y="5622925"/>
            <a:ext cx="7762875" cy="0"/>
          </a:xfrm>
          <a:custGeom>
            <a:avLst/>
            <a:gdLst>
              <a:gd name="T0" fmla="*/ 7762875 w 7762240"/>
              <a:gd name="T1" fmla="*/ 0 w 7762240"/>
              <a:gd name="T2" fmla="*/ 0 60000 65536"/>
              <a:gd name="T3" fmla="*/ 0 60000 65536"/>
              <a:gd name="T4" fmla="*/ 0 w 7762240"/>
              <a:gd name="T5" fmla="*/ 7762240 w 776224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762240">
                <a:moveTo>
                  <a:pt x="776224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8" name="object 42"/>
          <p:cNvSpPr>
            <a:spLocks/>
          </p:cNvSpPr>
          <p:nvPr/>
        </p:nvSpPr>
        <p:spPr bwMode="auto">
          <a:xfrm>
            <a:off x="8416925" y="5622925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39" name="object 43"/>
          <p:cNvSpPr>
            <a:spLocks/>
          </p:cNvSpPr>
          <p:nvPr/>
        </p:nvSpPr>
        <p:spPr bwMode="auto">
          <a:xfrm>
            <a:off x="654050" y="3206750"/>
            <a:ext cx="0" cy="2416175"/>
          </a:xfrm>
          <a:custGeom>
            <a:avLst/>
            <a:gdLst>
              <a:gd name="T0" fmla="*/ 0 h 2416810"/>
              <a:gd name="T1" fmla="*/ 2416175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0"/>
                </a:moveTo>
                <a:lnTo>
                  <a:pt x="0" y="241681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0" name="object 44"/>
          <p:cNvSpPr>
            <a:spLocks/>
          </p:cNvSpPr>
          <p:nvPr/>
        </p:nvSpPr>
        <p:spPr bwMode="auto">
          <a:xfrm>
            <a:off x="654050" y="3206750"/>
            <a:ext cx="0" cy="2416175"/>
          </a:xfrm>
          <a:custGeom>
            <a:avLst/>
            <a:gdLst>
              <a:gd name="T0" fmla="*/ 2416175 h 2416810"/>
              <a:gd name="T1" fmla="*/ 0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241681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1" name="object 45"/>
          <p:cNvSpPr>
            <a:spLocks/>
          </p:cNvSpPr>
          <p:nvPr/>
        </p:nvSpPr>
        <p:spPr bwMode="auto">
          <a:xfrm>
            <a:off x="654050" y="5622925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2" name="object 46"/>
          <p:cNvSpPr>
            <a:spLocks/>
          </p:cNvSpPr>
          <p:nvPr/>
        </p:nvSpPr>
        <p:spPr bwMode="auto">
          <a:xfrm>
            <a:off x="4830763" y="3206750"/>
            <a:ext cx="0" cy="2416175"/>
          </a:xfrm>
          <a:custGeom>
            <a:avLst/>
            <a:gdLst>
              <a:gd name="T0" fmla="*/ 0 h 2416810"/>
              <a:gd name="T1" fmla="*/ 2416175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0"/>
                </a:moveTo>
                <a:lnTo>
                  <a:pt x="0" y="241681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3" name="object 47"/>
          <p:cNvSpPr>
            <a:spLocks/>
          </p:cNvSpPr>
          <p:nvPr/>
        </p:nvSpPr>
        <p:spPr bwMode="auto">
          <a:xfrm>
            <a:off x="4830763" y="3206750"/>
            <a:ext cx="0" cy="2416175"/>
          </a:xfrm>
          <a:custGeom>
            <a:avLst/>
            <a:gdLst>
              <a:gd name="T0" fmla="*/ 2416175 h 2416810"/>
              <a:gd name="T1" fmla="*/ 0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241681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4" name="object 48"/>
          <p:cNvSpPr>
            <a:spLocks/>
          </p:cNvSpPr>
          <p:nvPr/>
        </p:nvSpPr>
        <p:spPr bwMode="auto">
          <a:xfrm>
            <a:off x="4830763" y="5622925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5" name="object 49"/>
          <p:cNvSpPr>
            <a:spLocks/>
          </p:cNvSpPr>
          <p:nvPr/>
        </p:nvSpPr>
        <p:spPr bwMode="auto">
          <a:xfrm>
            <a:off x="6623050" y="3206750"/>
            <a:ext cx="0" cy="2416175"/>
          </a:xfrm>
          <a:custGeom>
            <a:avLst/>
            <a:gdLst>
              <a:gd name="T0" fmla="*/ 0 h 2416810"/>
              <a:gd name="T1" fmla="*/ 2416175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0"/>
                </a:moveTo>
                <a:lnTo>
                  <a:pt x="0" y="241681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6" name="object 50"/>
          <p:cNvSpPr>
            <a:spLocks/>
          </p:cNvSpPr>
          <p:nvPr/>
        </p:nvSpPr>
        <p:spPr bwMode="auto">
          <a:xfrm>
            <a:off x="6623050" y="3206750"/>
            <a:ext cx="0" cy="2416175"/>
          </a:xfrm>
          <a:custGeom>
            <a:avLst/>
            <a:gdLst>
              <a:gd name="T0" fmla="*/ 2416175 h 2416810"/>
              <a:gd name="T1" fmla="*/ 0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241681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7" name="object 51"/>
          <p:cNvSpPr>
            <a:spLocks/>
          </p:cNvSpPr>
          <p:nvPr/>
        </p:nvSpPr>
        <p:spPr bwMode="auto">
          <a:xfrm>
            <a:off x="6623050" y="5622925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8" name="object 52"/>
          <p:cNvSpPr>
            <a:spLocks/>
          </p:cNvSpPr>
          <p:nvPr/>
        </p:nvSpPr>
        <p:spPr bwMode="auto">
          <a:xfrm>
            <a:off x="8416925" y="3206750"/>
            <a:ext cx="0" cy="2416175"/>
          </a:xfrm>
          <a:custGeom>
            <a:avLst/>
            <a:gdLst>
              <a:gd name="T0" fmla="*/ 0 h 2416810"/>
              <a:gd name="T1" fmla="*/ 2416175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0"/>
                </a:moveTo>
                <a:lnTo>
                  <a:pt x="0" y="241681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49" name="object 53"/>
          <p:cNvSpPr>
            <a:spLocks/>
          </p:cNvSpPr>
          <p:nvPr/>
        </p:nvSpPr>
        <p:spPr bwMode="auto">
          <a:xfrm>
            <a:off x="8416925" y="3206750"/>
            <a:ext cx="0" cy="2416175"/>
          </a:xfrm>
          <a:custGeom>
            <a:avLst/>
            <a:gdLst>
              <a:gd name="T0" fmla="*/ 2416175 h 2416810"/>
              <a:gd name="T1" fmla="*/ 0 h 2416810"/>
              <a:gd name="T2" fmla="*/ 0 60000 65536"/>
              <a:gd name="T3" fmla="*/ 0 60000 65536"/>
              <a:gd name="T4" fmla="*/ 0 h 2416810"/>
              <a:gd name="T5" fmla="*/ 2416810 h 241681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16810">
                <a:moveTo>
                  <a:pt x="0" y="241681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650" name="object 54"/>
          <p:cNvSpPr>
            <a:spLocks/>
          </p:cNvSpPr>
          <p:nvPr/>
        </p:nvSpPr>
        <p:spPr bwMode="auto">
          <a:xfrm>
            <a:off x="8416925" y="5622925"/>
            <a:ext cx="0" cy="0"/>
          </a:xfrm>
          <a:custGeom>
            <a:avLst/>
            <a:gdLst>
              <a:gd name="T0" fmla="*/ 0 h 17"/>
              <a:gd name="T1" fmla="*/ 0 h 17"/>
              <a:gd name="T2" fmla="*/ 0 60000 65536"/>
              <a:gd name="T3" fmla="*/ 0 60000 65536"/>
              <a:gd name="T4" fmla="*/ 0 h 17"/>
              <a:gd name="T5" fmla="*/ 17 h 1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7">
                <a:moveTo>
                  <a:pt x="0" y="17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" name="object 23"/>
          <p:cNvSpPr txBox="1"/>
          <p:nvPr/>
        </p:nvSpPr>
        <p:spPr>
          <a:xfrm>
            <a:off x="2687638" y="2365375"/>
            <a:ext cx="38242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3600" b="1" spc="-4" baseline="3413" dirty="0">
                <a:solidFill>
                  <a:srgbClr val="00007F"/>
                </a:solidFill>
                <a:latin typeface="Calibri"/>
                <a:cs typeface="Calibri"/>
              </a:rPr>
              <a:t>D</a:t>
            </a:r>
            <a:r>
              <a:rPr sz="3600" b="1" spc="4" baseline="3413" dirty="0">
                <a:solidFill>
                  <a:srgbClr val="00007F"/>
                </a:solidFill>
                <a:latin typeface="Calibri"/>
                <a:cs typeface="Calibri"/>
              </a:rPr>
              <a:t>a</a:t>
            </a:r>
            <a:r>
              <a:rPr sz="3600" b="1" spc="-9" baseline="3413" dirty="0">
                <a:solidFill>
                  <a:srgbClr val="00007F"/>
                </a:solidFill>
                <a:latin typeface="Calibri"/>
                <a:cs typeface="Calibri"/>
              </a:rPr>
              <a:t>d</a:t>
            </a:r>
            <a:r>
              <a:rPr sz="3600" b="1" spc="9" baseline="3413" dirty="0">
                <a:solidFill>
                  <a:srgbClr val="00007F"/>
                </a:solidFill>
                <a:latin typeface="Calibri"/>
                <a:cs typeface="Calibri"/>
              </a:rPr>
              <a:t>o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s </a:t>
            </a:r>
            <a:r>
              <a:rPr sz="3600" b="1" spc="9" baseline="3413" dirty="0">
                <a:solidFill>
                  <a:srgbClr val="00007F"/>
                </a:solidFill>
                <a:latin typeface="Calibri"/>
                <a:cs typeface="Calibri"/>
              </a:rPr>
              <a:t>E</a:t>
            </a:r>
            <a:r>
              <a:rPr sz="3600" b="1" spc="-4" baseline="3413" dirty="0">
                <a:solidFill>
                  <a:srgbClr val="00007F"/>
                </a:solidFill>
                <a:latin typeface="Calibri"/>
                <a:cs typeface="Calibri"/>
              </a:rPr>
              <a:t>s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tatí</a:t>
            </a:r>
            <a:r>
              <a:rPr sz="3600" b="1" spc="-4" baseline="3413" dirty="0">
                <a:solidFill>
                  <a:srgbClr val="00007F"/>
                </a:solidFill>
                <a:latin typeface="Calibri"/>
                <a:cs typeface="Calibri"/>
              </a:rPr>
              <a:t>s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007F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>
                <a:solidFill>
                  <a:srgbClr val="00007F"/>
                </a:solidFill>
                <a:latin typeface="Calibri"/>
                <a:cs typeface="Calibri"/>
              </a:rPr>
              <a:t>c</a:t>
            </a:r>
            <a:r>
              <a:rPr sz="3600" b="1" spc="9" baseline="3413" dirty="0">
                <a:solidFill>
                  <a:srgbClr val="00007F"/>
                </a:solidFill>
                <a:latin typeface="Calibri"/>
                <a:cs typeface="Calibri"/>
              </a:rPr>
              <a:t>o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s M</a:t>
            </a:r>
            <a:r>
              <a:rPr sz="3600" b="1" spc="4" baseline="3413" dirty="0">
                <a:solidFill>
                  <a:srgbClr val="00007F"/>
                </a:solidFill>
                <a:latin typeface="Calibri"/>
                <a:cs typeface="Calibri"/>
              </a:rPr>
              <a:t>a</a:t>
            </a:r>
            <a:r>
              <a:rPr sz="3600" b="1" spc="-9" baseline="3413" dirty="0">
                <a:solidFill>
                  <a:srgbClr val="00007F"/>
                </a:solidFill>
                <a:latin typeface="Calibri"/>
                <a:cs typeface="Calibri"/>
              </a:rPr>
              <a:t>i</a:t>
            </a:r>
            <a:r>
              <a:rPr sz="3600" b="1" spc="9" baseline="3413" dirty="0">
                <a:solidFill>
                  <a:srgbClr val="00007F"/>
                </a:solidFill>
                <a:latin typeface="Calibri"/>
                <a:cs typeface="Calibri"/>
              </a:rPr>
              <a:t>o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/</a:t>
            </a:r>
            <a:r>
              <a:rPr sz="3600" b="1" spc="-9" baseline="3413" dirty="0">
                <a:solidFill>
                  <a:srgbClr val="00007F"/>
                </a:solidFill>
                <a:latin typeface="Calibri"/>
                <a:cs typeface="Calibri"/>
              </a:rPr>
              <a:t>2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0</a:t>
            </a:r>
            <a:r>
              <a:rPr sz="3600" b="1" spc="-4" baseline="3413" dirty="0">
                <a:solidFill>
                  <a:srgbClr val="00007F"/>
                </a:solidFill>
                <a:latin typeface="Calibri"/>
                <a:cs typeface="Calibri"/>
              </a:rPr>
              <a:t>1</a:t>
            </a:r>
            <a:r>
              <a:rPr sz="3600" b="1" baseline="3413" dirty="0">
                <a:solidFill>
                  <a:srgbClr val="00007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050" y="3206750"/>
            <a:ext cx="4176713" cy="347663"/>
          </a:xfrm>
          <a:prstGeom prst="rect">
            <a:avLst/>
          </a:prstGeom>
        </p:spPr>
        <p:txBody>
          <a:bodyPr lIns="0" tIns="0" rIns="0" bIns="0"/>
          <a:lstStyle/>
          <a:p>
            <a:pPr marL="822960" fontAlgn="auto">
              <a:lnSpc>
                <a:spcPct val="95825"/>
              </a:lnSpc>
              <a:spcBef>
                <a:spcPts val="130"/>
              </a:spcBef>
              <a:spcAft>
                <a:spcPts val="0"/>
              </a:spcAft>
              <a:defRPr/>
            </a:pPr>
            <a:r>
              <a:rPr sz="2100" b="1" spc="89" dirty="0">
                <a:latin typeface="Arial"/>
                <a:cs typeface="Arial"/>
              </a:rPr>
              <a:t>S</a:t>
            </a:r>
            <a:r>
              <a:rPr sz="2100" b="1" spc="84" dirty="0">
                <a:latin typeface="Arial"/>
                <a:cs typeface="Arial"/>
              </a:rPr>
              <a:t>i</a:t>
            </a:r>
            <a:r>
              <a:rPr sz="2100" b="1" spc="-39" dirty="0">
                <a:latin typeface="Arial"/>
                <a:cs typeface="Arial"/>
              </a:rPr>
              <a:t>t</a:t>
            </a:r>
            <a:r>
              <a:rPr sz="2100" b="1" spc="44" dirty="0">
                <a:latin typeface="Arial"/>
                <a:cs typeface="Arial"/>
              </a:rPr>
              <a:t>u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29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çã</a:t>
            </a:r>
            <a:r>
              <a:rPr sz="2100" b="1" spc="-429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o</a:t>
            </a:r>
            <a:r>
              <a:rPr sz="2100" b="1" spc="119" dirty="0">
                <a:latin typeface="Arial"/>
                <a:cs typeface="Arial"/>
              </a:rPr>
              <a:t> </a:t>
            </a:r>
            <a:r>
              <a:rPr sz="2100" b="1" spc="-14" dirty="0">
                <a:latin typeface="Arial"/>
                <a:cs typeface="Arial"/>
              </a:rPr>
              <a:t>C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spc="44" dirty="0">
                <a:latin typeface="Arial"/>
                <a:cs typeface="Arial"/>
              </a:rPr>
              <a:t>d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29" dirty="0">
                <a:latin typeface="Arial"/>
                <a:cs typeface="Arial"/>
              </a:rPr>
              <a:t> </a:t>
            </a:r>
            <a:r>
              <a:rPr sz="2100" b="1" spc="-169" dirty="0">
                <a:latin typeface="Arial"/>
                <a:cs typeface="Arial"/>
              </a:rPr>
              <a:t>s</a:t>
            </a:r>
            <a:r>
              <a:rPr sz="2100" b="1" spc="-39" dirty="0">
                <a:latin typeface="Arial"/>
                <a:cs typeface="Arial"/>
              </a:rPr>
              <a:t>t</a:t>
            </a:r>
            <a:r>
              <a:rPr sz="2100" b="1" spc="9" dirty="0">
                <a:latin typeface="Arial"/>
                <a:cs typeface="Arial"/>
              </a:rPr>
              <a:t>r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l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30763" y="3206750"/>
            <a:ext cx="1792287" cy="347663"/>
          </a:xfrm>
          <a:prstGeom prst="rect">
            <a:avLst/>
          </a:prstGeom>
        </p:spPr>
        <p:txBody>
          <a:bodyPr lIns="0" tIns="0" rIns="0" bIns="0"/>
          <a:lstStyle/>
          <a:p>
            <a:pPr marL="104140" fontAlgn="auto">
              <a:lnSpc>
                <a:spcPct val="95825"/>
              </a:lnSpc>
              <a:spcBef>
                <a:spcPts val="130"/>
              </a:spcBef>
              <a:spcAft>
                <a:spcPts val="0"/>
              </a:spcAft>
              <a:defRPr/>
            </a:pPr>
            <a:r>
              <a:rPr sz="2100" b="1" spc="34" dirty="0">
                <a:latin typeface="Arial"/>
                <a:cs typeface="Arial"/>
              </a:rPr>
              <a:t>Qu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spc="44" dirty="0">
                <a:latin typeface="Arial"/>
                <a:cs typeface="Arial"/>
              </a:rPr>
              <a:t>n</a:t>
            </a:r>
            <a:r>
              <a:rPr sz="2100" b="1" spc="-39" dirty="0">
                <a:latin typeface="Arial"/>
                <a:cs typeface="Arial"/>
              </a:rPr>
              <a:t>t</a:t>
            </a:r>
            <a:r>
              <a:rPr sz="2100" b="1" spc="75" dirty="0">
                <a:latin typeface="Arial"/>
                <a:cs typeface="Arial"/>
              </a:rPr>
              <a:t>i</a:t>
            </a:r>
            <a:r>
              <a:rPr sz="2100" b="1" spc="44" dirty="0">
                <a:latin typeface="Arial"/>
                <a:cs typeface="Arial"/>
              </a:rPr>
              <a:t>d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spc="34" dirty="0">
                <a:latin typeface="Arial"/>
                <a:cs typeface="Arial"/>
              </a:rPr>
              <a:t>d</a:t>
            </a:r>
            <a:r>
              <a:rPr sz="2100" b="1" dirty="0">
                <a:latin typeface="Arial"/>
                <a:cs typeface="Arial"/>
              </a:rPr>
              <a:t>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654" name="object 20"/>
          <p:cNvSpPr txBox="1">
            <a:spLocks noChangeArrowheads="1"/>
          </p:cNvSpPr>
          <p:nvPr/>
        </p:nvSpPr>
        <p:spPr bwMode="auto">
          <a:xfrm>
            <a:off x="6623050" y="3206750"/>
            <a:ext cx="17938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7713" algn="ctr">
              <a:lnSpc>
                <a:spcPct val="96000"/>
              </a:lnSpc>
              <a:spcBef>
                <a:spcPts val="125"/>
              </a:spcBef>
            </a:pPr>
            <a:r>
              <a:rPr lang="en-US" sz="2100" b="1">
                <a:latin typeface="Arial" charset="0"/>
                <a:cs typeface="Arial" charset="0"/>
              </a:rPr>
              <a:t>%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050" y="3554413"/>
            <a:ext cx="4176713" cy="347662"/>
          </a:xfrm>
          <a:prstGeom prst="rect">
            <a:avLst/>
          </a:prstGeom>
        </p:spPr>
        <p:txBody>
          <a:bodyPr lIns="0" tIns="0" rIns="0" bIns="0"/>
          <a:lstStyle/>
          <a:p>
            <a:pPr marL="20320" fontAlgn="auto">
              <a:lnSpc>
                <a:spcPts val="2385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3150" b="1" spc="-14" baseline="-1380" dirty="0">
                <a:latin typeface="Arial"/>
                <a:cs typeface="Arial"/>
              </a:rPr>
              <a:t>R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spc="44" baseline="-1380" dirty="0">
                <a:latin typeface="Arial"/>
                <a:cs typeface="Arial"/>
              </a:rPr>
              <a:t>g</a:t>
            </a:r>
            <a:r>
              <a:rPr sz="3150" b="1" spc="34" baseline="-1380" dirty="0">
                <a:latin typeface="Arial"/>
                <a:cs typeface="Arial"/>
              </a:rPr>
              <a:t>u</a:t>
            </a:r>
            <a:r>
              <a:rPr sz="3150" b="1" spc="84" baseline="-1380" dirty="0">
                <a:latin typeface="Arial"/>
                <a:cs typeface="Arial"/>
              </a:rPr>
              <a:t>l</a:t>
            </a:r>
            <a:r>
              <a:rPr sz="3150" b="1" baseline="-1380" dirty="0">
                <a:latin typeface="Arial"/>
                <a:cs typeface="Arial"/>
              </a:rPr>
              <a:t>a</a:t>
            </a:r>
            <a:r>
              <a:rPr sz="3150" b="1" spc="-429" baseline="-1380" dirty="0">
                <a:latin typeface="Arial"/>
                <a:cs typeface="Arial"/>
              </a:rPr>
              <a:t> </a:t>
            </a:r>
            <a:r>
              <a:rPr sz="3150" b="1" baseline="-1380" dirty="0">
                <a:latin typeface="Arial"/>
                <a:cs typeface="Arial"/>
              </a:rPr>
              <a:t>r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30763" y="3554413"/>
            <a:ext cx="1822450" cy="347662"/>
          </a:xfrm>
          <a:prstGeom prst="rect">
            <a:avLst/>
          </a:prstGeom>
        </p:spPr>
        <p:txBody>
          <a:bodyPr lIns="0" tIns="0" rIns="0" bIns="0"/>
          <a:lstStyle/>
          <a:p>
            <a:pPr marL="274320" fontAlgn="auto">
              <a:lnSpc>
                <a:spcPts val="2385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3150" b="1" spc="-9" baseline="-1380" dirty="0">
                <a:latin typeface="Arial"/>
                <a:cs typeface="Arial"/>
              </a:rPr>
              <a:t>16</a:t>
            </a:r>
            <a:r>
              <a:rPr sz="3150" b="1" baseline="-1380" dirty="0">
                <a:latin typeface="Arial"/>
                <a:cs typeface="Arial"/>
              </a:rPr>
              <a:t>5</a:t>
            </a:r>
            <a:r>
              <a:rPr sz="3150" b="1" spc="75" baseline="-1380" dirty="0">
                <a:latin typeface="Arial"/>
                <a:cs typeface="Arial"/>
              </a:rPr>
              <a:t>.</a:t>
            </a:r>
            <a:r>
              <a:rPr sz="3150" b="1" spc="-9" baseline="-1380" dirty="0">
                <a:latin typeface="Arial"/>
                <a:cs typeface="Arial"/>
              </a:rPr>
              <a:t>19</a:t>
            </a:r>
            <a:r>
              <a:rPr sz="3150" b="1" baseline="-1380" dirty="0">
                <a:latin typeface="Arial"/>
                <a:cs typeface="Arial"/>
              </a:rPr>
              <a:t>3</a:t>
            </a:r>
            <a:r>
              <a:rPr sz="3150" b="1" spc="75" baseline="-1380" dirty="0">
                <a:latin typeface="Arial"/>
                <a:cs typeface="Arial"/>
              </a:rPr>
              <a:t>.</a:t>
            </a:r>
            <a:r>
              <a:rPr sz="3150" b="1" spc="-9" baseline="-1380" dirty="0">
                <a:latin typeface="Arial"/>
                <a:cs typeface="Arial"/>
              </a:rPr>
              <a:t>7</a:t>
            </a:r>
            <a:r>
              <a:rPr sz="3150" b="1" baseline="-1380" dirty="0">
                <a:latin typeface="Arial"/>
                <a:cs typeface="Arial"/>
              </a:rPr>
              <a:t>39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657" name="object 17"/>
          <p:cNvSpPr txBox="1">
            <a:spLocks noChangeArrowheads="1"/>
          </p:cNvSpPr>
          <p:nvPr/>
        </p:nvSpPr>
        <p:spPr bwMode="auto">
          <a:xfrm>
            <a:off x="6623050" y="3554413"/>
            <a:ext cx="17938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ts val="2388"/>
              </a:lnSpc>
              <a:spcBef>
                <a:spcPts val="125"/>
              </a:spcBef>
            </a:pPr>
            <a:r>
              <a:rPr lang="en-US" sz="3100" b="1" baseline="-1000">
                <a:latin typeface="Arial" charset="0"/>
                <a:cs typeface="Arial" charset="0"/>
              </a:rPr>
              <a:t>82,9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050" y="3902075"/>
            <a:ext cx="4176713" cy="349250"/>
          </a:xfrm>
          <a:prstGeom prst="rect">
            <a:avLst/>
          </a:prstGeom>
        </p:spPr>
        <p:txBody>
          <a:bodyPr lIns="0" tIns="0" rIns="0" bIns="0"/>
          <a:lstStyle/>
          <a:p>
            <a:pPr marL="20320" fontAlgn="auto">
              <a:lnSpc>
                <a:spcPts val="2385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3150" b="1" spc="94" baseline="-1380" dirty="0">
                <a:latin typeface="Arial"/>
                <a:cs typeface="Arial"/>
              </a:rPr>
              <a:t>P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spc="44" baseline="-1380" dirty="0">
                <a:latin typeface="Arial"/>
                <a:cs typeface="Arial"/>
              </a:rPr>
              <a:t>n</a:t>
            </a:r>
            <a:r>
              <a:rPr sz="3150" b="1" spc="34" baseline="-1380" dirty="0">
                <a:latin typeface="Arial"/>
                <a:cs typeface="Arial"/>
              </a:rPr>
              <a:t>d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spc="44" baseline="-1380" dirty="0">
                <a:latin typeface="Arial"/>
                <a:cs typeface="Arial"/>
              </a:rPr>
              <a:t>n</a:t>
            </a:r>
            <a:r>
              <a:rPr sz="3150" b="1" spc="-39" baseline="-1380" dirty="0">
                <a:latin typeface="Arial"/>
                <a:cs typeface="Arial"/>
              </a:rPr>
              <a:t>t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216" baseline="-1380" dirty="0">
                <a:latin typeface="Arial"/>
                <a:cs typeface="Arial"/>
              </a:rPr>
              <a:t> </a:t>
            </a:r>
            <a:r>
              <a:rPr sz="3150" b="1" spc="44" baseline="-1380" dirty="0">
                <a:latin typeface="Arial"/>
                <a:cs typeface="Arial"/>
              </a:rPr>
              <a:t>d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223" baseline="-1380" dirty="0">
                <a:latin typeface="Arial"/>
                <a:cs typeface="Arial"/>
              </a:rPr>
              <a:t> </a:t>
            </a:r>
            <a:r>
              <a:rPr sz="3150" b="1" spc="-25" baseline="-1380" dirty="0">
                <a:latin typeface="Arial"/>
                <a:cs typeface="Arial"/>
              </a:rPr>
              <a:t>R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spc="44" baseline="-1380" dirty="0">
                <a:latin typeface="Arial"/>
                <a:cs typeface="Arial"/>
              </a:rPr>
              <a:t>g</a:t>
            </a:r>
            <a:r>
              <a:rPr sz="3150" b="1" spc="34" baseline="-1380" dirty="0">
                <a:latin typeface="Arial"/>
                <a:cs typeface="Arial"/>
              </a:rPr>
              <a:t>u</a:t>
            </a:r>
            <a:r>
              <a:rPr sz="3150" b="1" spc="84" baseline="-1380" dirty="0">
                <a:latin typeface="Arial"/>
                <a:cs typeface="Arial"/>
              </a:rPr>
              <a:t>l</a:t>
            </a:r>
            <a:r>
              <a:rPr sz="3150" b="1" baseline="-1380" dirty="0">
                <a:latin typeface="Arial"/>
                <a:cs typeface="Arial"/>
              </a:rPr>
              <a:t>a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baseline="-1380" dirty="0">
                <a:latin typeface="Arial"/>
                <a:cs typeface="Arial"/>
              </a:rPr>
              <a:t>r</a:t>
            </a:r>
            <a:r>
              <a:rPr sz="3150" b="1" spc="84" baseline="-1380" dirty="0">
                <a:latin typeface="Arial"/>
                <a:cs typeface="Arial"/>
              </a:rPr>
              <a:t>i</a:t>
            </a:r>
            <a:r>
              <a:rPr sz="3150" b="1" spc="104" baseline="-1380" dirty="0">
                <a:latin typeface="Arial"/>
                <a:cs typeface="Arial"/>
              </a:rPr>
              <a:t>z</a:t>
            </a:r>
            <a:r>
              <a:rPr sz="3150" b="1" baseline="-1380" dirty="0">
                <a:latin typeface="Arial"/>
                <a:cs typeface="Arial"/>
              </a:rPr>
              <a:t>a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spc="-9" baseline="-1380" dirty="0">
                <a:latin typeface="Arial"/>
                <a:cs typeface="Arial"/>
              </a:rPr>
              <a:t>ç</a:t>
            </a:r>
            <a:r>
              <a:rPr sz="3150" b="1" baseline="-1380" dirty="0">
                <a:latin typeface="Arial"/>
                <a:cs typeface="Arial"/>
              </a:rPr>
              <a:t>ã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baseline="-1380" dirty="0">
                <a:latin typeface="Arial"/>
                <a:cs typeface="Arial"/>
              </a:rPr>
              <a:t>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0763" y="3902075"/>
            <a:ext cx="1824037" cy="349250"/>
          </a:xfrm>
          <a:prstGeom prst="rect">
            <a:avLst/>
          </a:prstGeom>
        </p:spPr>
        <p:txBody>
          <a:bodyPr lIns="0" tIns="0" rIns="0" bIns="0"/>
          <a:lstStyle/>
          <a:p>
            <a:pPr marL="801370" fontAlgn="auto">
              <a:lnSpc>
                <a:spcPts val="2385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3150" b="1" spc="-9" baseline="-1380" dirty="0">
                <a:latin typeface="Arial"/>
                <a:cs typeface="Arial"/>
              </a:rPr>
              <a:t>27</a:t>
            </a:r>
            <a:r>
              <a:rPr sz="3150" b="1" baseline="-1380" dirty="0">
                <a:latin typeface="Arial"/>
                <a:cs typeface="Arial"/>
              </a:rPr>
              <a:t>5</a:t>
            </a:r>
            <a:r>
              <a:rPr sz="3150" b="1" spc="75" baseline="-1380" dirty="0">
                <a:latin typeface="Arial"/>
                <a:cs typeface="Arial"/>
              </a:rPr>
              <a:t>.</a:t>
            </a:r>
            <a:r>
              <a:rPr sz="3150" b="1" spc="-9" baseline="-1380" dirty="0">
                <a:latin typeface="Arial"/>
                <a:cs typeface="Arial"/>
              </a:rPr>
              <a:t>3</a:t>
            </a:r>
            <a:r>
              <a:rPr sz="3150" b="1" baseline="-1380" dirty="0">
                <a:latin typeface="Arial"/>
                <a:cs typeface="Arial"/>
              </a:rPr>
              <a:t>34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660" name="object 14"/>
          <p:cNvSpPr txBox="1">
            <a:spLocks noChangeArrowheads="1"/>
          </p:cNvSpPr>
          <p:nvPr/>
        </p:nvSpPr>
        <p:spPr bwMode="auto">
          <a:xfrm>
            <a:off x="6623050" y="3902075"/>
            <a:ext cx="1793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ts val="2388"/>
              </a:lnSpc>
              <a:spcBef>
                <a:spcPts val="125"/>
              </a:spcBef>
            </a:pPr>
            <a:r>
              <a:rPr lang="en-US" sz="3100" b="1" baseline="-1000">
                <a:latin typeface="Arial" charset="0"/>
                <a:cs typeface="Arial" charset="0"/>
              </a:rPr>
              <a:t>0,1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050" y="4251325"/>
            <a:ext cx="4176713" cy="328613"/>
          </a:xfrm>
          <a:prstGeom prst="rect">
            <a:avLst/>
          </a:prstGeom>
        </p:spPr>
        <p:txBody>
          <a:bodyPr lIns="0" tIns="0" rIns="0" bIns="0"/>
          <a:lstStyle/>
          <a:p>
            <a:pPr marL="2032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3150" b="1" spc="94" baseline="-1380" dirty="0">
                <a:latin typeface="Arial"/>
                <a:cs typeface="Arial"/>
              </a:rPr>
              <a:t>S</a:t>
            </a:r>
            <a:r>
              <a:rPr sz="3150" b="1" spc="44" baseline="-1380" dirty="0">
                <a:latin typeface="Arial"/>
                <a:cs typeface="Arial"/>
              </a:rPr>
              <a:t>u</a:t>
            </a:r>
            <a:r>
              <a:rPr sz="3150" b="1" spc="-169" baseline="-1380" dirty="0">
                <a:latin typeface="Arial"/>
                <a:cs typeface="Arial"/>
              </a:rPr>
              <a:t>s</a:t>
            </a:r>
            <a:r>
              <a:rPr sz="3150" b="1" spc="34" baseline="-1380" dirty="0">
                <a:latin typeface="Arial"/>
                <a:cs typeface="Arial"/>
              </a:rPr>
              <a:t>p</a:t>
            </a:r>
            <a:r>
              <a:rPr sz="3150" b="1" baseline="-1380" dirty="0">
                <a:latin typeface="Arial"/>
                <a:cs typeface="Arial"/>
              </a:rPr>
              <a:t>e</a:t>
            </a:r>
            <a:r>
              <a:rPr sz="3150" b="1" spc="-419" baseline="-1380" dirty="0">
                <a:latin typeface="Arial"/>
                <a:cs typeface="Arial"/>
              </a:rPr>
              <a:t> </a:t>
            </a:r>
            <a:r>
              <a:rPr sz="3150" b="1" spc="44" baseline="-1380" dirty="0">
                <a:latin typeface="Arial"/>
                <a:cs typeface="Arial"/>
              </a:rPr>
              <a:t>n</a:t>
            </a:r>
            <a:r>
              <a:rPr sz="3150" b="1" spc="-169" baseline="-1380" dirty="0">
                <a:latin typeface="Arial"/>
                <a:cs typeface="Arial"/>
              </a:rPr>
              <a:t>s</a:t>
            </a:r>
            <a:r>
              <a:rPr sz="3150" b="1" baseline="-1380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0763" y="4251325"/>
            <a:ext cx="1824037" cy="328613"/>
          </a:xfrm>
          <a:prstGeom prst="rect">
            <a:avLst/>
          </a:prstGeom>
        </p:spPr>
        <p:txBody>
          <a:bodyPr lIns="0" tIns="0" rIns="0" bIns="0"/>
          <a:lstStyle/>
          <a:p>
            <a:pPr marL="421640" fontAlgn="auto">
              <a:lnSpc>
                <a:spcPts val="2380"/>
              </a:lnSpc>
              <a:spcBef>
                <a:spcPts val="119"/>
              </a:spcBef>
              <a:spcAft>
                <a:spcPts val="0"/>
              </a:spcAft>
              <a:defRPr/>
            </a:pPr>
            <a:r>
              <a:rPr sz="3150" b="1" spc="-9" baseline="-1380" dirty="0">
                <a:latin typeface="Arial"/>
                <a:cs typeface="Arial"/>
              </a:rPr>
              <a:t>3</a:t>
            </a:r>
            <a:r>
              <a:rPr sz="3150" b="1" baseline="-1380" dirty="0">
                <a:latin typeface="Arial"/>
                <a:cs typeface="Arial"/>
              </a:rPr>
              <a:t>1</a:t>
            </a:r>
            <a:r>
              <a:rPr sz="3150" b="1" spc="75" baseline="-1380" dirty="0">
                <a:latin typeface="Arial"/>
                <a:cs typeface="Arial"/>
              </a:rPr>
              <a:t>.</a:t>
            </a:r>
            <a:r>
              <a:rPr sz="3150" b="1" spc="-9" baseline="-1380" dirty="0">
                <a:latin typeface="Arial"/>
                <a:cs typeface="Arial"/>
              </a:rPr>
              <a:t>60</a:t>
            </a:r>
            <a:r>
              <a:rPr sz="3150" b="1" baseline="-1380" dirty="0">
                <a:latin typeface="Arial"/>
                <a:cs typeface="Arial"/>
              </a:rPr>
              <a:t>6</a:t>
            </a:r>
            <a:r>
              <a:rPr sz="3150" b="1" spc="75" baseline="-1380" dirty="0">
                <a:latin typeface="Arial"/>
                <a:cs typeface="Arial"/>
              </a:rPr>
              <a:t>.</a:t>
            </a:r>
            <a:r>
              <a:rPr sz="3150" b="1" spc="-9" baseline="-1380" dirty="0">
                <a:latin typeface="Arial"/>
                <a:cs typeface="Arial"/>
              </a:rPr>
              <a:t>6</a:t>
            </a:r>
            <a:r>
              <a:rPr sz="3150" b="1" baseline="-1380" dirty="0">
                <a:latin typeface="Arial"/>
                <a:cs typeface="Arial"/>
              </a:rPr>
              <a:t>17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663" name="object 11"/>
          <p:cNvSpPr txBox="1">
            <a:spLocks noChangeArrowheads="1"/>
          </p:cNvSpPr>
          <p:nvPr/>
        </p:nvSpPr>
        <p:spPr bwMode="auto">
          <a:xfrm>
            <a:off x="6623050" y="4251325"/>
            <a:ext cx="17938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ts val="2375"/>
              </a:lnSpc>
              <a:spcBef>
                <a:spcPts val="125"/>
              </a:spcBef>
            </a:pPr>
            <a:r>
              <a:rPr lang="en-US" sz="3100" b="1" baseline="-1000">
                <a:latin typeface="Arial" charset="0"/>
                <a:cs typeface="Arial" charset="0"/>
              </a:rPr>
              <a:t>15,9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050" y="4579938"/>
            <a:ext cx="4176713" cy="347662"/>
          </a:xfrm>
          <a:prstGeom prst="rect">
            <a:avLst/>
          </a:prstGeom>
        </p:spPr>
        <p:txBody>
          <a:bodyPr lIns="0" tIns="0" rIns="0" bIns="0"/>
          <a:lstStyle/>
          <a:p>
            <a:pPr marL="2032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spc="-14" dirty="0">
                <a:latin typeface="Arial"/>
                <a:cs typeface="Arial"/>
              </a:rPr>
              <a:t>C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spc="44" dirty="0">
                <a:latin typeface="Arial"/>
                <a:cs typeface="Arial"/>
              </a:rPr>
              <a:t>n</a:t>
            </a:r>
            <a:r>
              <a:rPr sz="2100" b="1" spc="-9" dirty="0">
                <a:latin typeface="Arial"/>
                <a:cs typeface="Arial"/>
              </a:rPr>
              <a:t>c</a:t>
            </a:r>
            <a:r>
              <a:rPr sz="2100" b="1" dirty="0">
                <a:latin typeface="Arial"/>
                <a:cs typeface="Arial"/>
              </a:rPr>
              <a:t>e</a:t>
            </a:r>
            <a:r>
              <a:rPr sz="2100" b="1" spc="-429" dirty="0">
                <a:latin typeface="Arial"/>
                <a:cs typeface="Arial"/>
              </a:rPr>
              <a:t> </a:t>
            </a:r>
            <a:r>
              <a:rPr sz="2100" b="1" spc="84" dirty="0">
                <a:latin typeface="Arial"/>
                <a:cs typeface="Arial"/>
              </a:rPr>
              <a:t>l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spc="34" dirty="0">
                <a:latin typeface="Arial"/>
                <a:cs typeface="Arial"/>
              </a:rPr>
              <a:t>d</a:t>
            </a:r>
            <a:r>
              <a:rPr sz="2100" b="1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0763" y="4579938"/>
            <a:ext cx="1824037" cy="347662"/>
          </a:xfrm>
          <a:prstGeom prst="rect">
            <a:avLst/>
          </a:prstGeom>
        </p:spPr>
        <p:txBody>
          <a:bodyPr lIns="0" tIns="0" rIns="0" bIns="0"/>
          <a:lstStyle/>
          <a:p>
            <a:pPr marL="56896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dirty="0">
                <a:latin typeface="Arial"/>
                <a:cs typeface="Arial"/>
              </a:rPr>
              <a:t>2</a:t>
            </a:r>
            <a:r>
              <a:rPr sz="2100" b="1" spc="75" dirty="0">
                <a:latin typeface="Arial"/>
                <a:cs typeface="Arial"/>
              </a:rPr>
              <a:t>.</a:t>
            </a:r>
            <a:r>
              <a:rPr sz="2100" b="1" spc="-9" dirty="0">
                <a:latin typeface="Arial"/>
                <a:cs typeface="Arial"/>
              </a:rPr>
              <a:t>09</a:t>
            </a:r>
            <a:r>
              <a:rPr sz="2100" b="1" dirty="0">
                <a:latin typeface="Arial"/>
                <a:cs typeface="Arial"/>
              </a:rPr>
              <a:t>3</a:t>
            </a:r>
            <a:r>
              <a:rPr sz="2100" b="1" spc="75" dirty="0">
                <a:latin typeface="Arial"/>
                <a:cs typeface="Arial"/>
              </a:rPr>
              <a:t>.</a:t>
            </a:r>
            <a:r>
              <a:rPr sz="2100" b="1" spc="-9" dirty="0">
                <a:latin typeface="Arial"/>
                <a:cs typeface="Arial"/>
              </a:rPr>
              <a:t>2</a:t>
            </a:r>
            <a:r>
              <a:rPr sz="2100" b="1" dirty="0">
                <a:latin typeface="Arial"/>
                <a:cs typeface="Arial"/>
              </a:rPr>
              <a:t>01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666" name="object 8"/>
          <p:cNvSpPr txBox="1">
            <a:spLocks noChangeArrowheads="1"/>
          </p:cNvSpPr>
          <p:nvPr/>
        </p:nvSpPr>
        <p:spPr bwMode="auto">
          <a:xfrm>
            <a:off x="6623050" y="4579938"/>
            <a:ext cx="17938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6000"/>
              </a:lnSpc>
              <a:spcBef>
                <a:spcPts val="125"/>
              </a:spcBef>
            </a:pPr>
            <a:r>
              <a:rPr lang="en-US" sz="2100" b="1">
                <a:latin typeface="Arial" charset="0"/>
                <a:cs typeface="Arial" charset="0"/>
              </a:rPr>
              <a:t>1,1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050" y="4927600"/>
            <a:ext cx="4176713" cy="347663"/>
          </a:xfrm>
          <a:prstGeom prst="rect">
            <a:avLst/>
          </a:prstGeom>
        </p:spPr>
        <p:txBody>
          <a:bodyPr lIns="0" tIns="0" rIns="0" bIns="0"/>
          <a:lstStyle/>
          <a:p>
            <a:pPr marL="2032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spc="-14" dirty="0">
                <a:latin typeface="Arial"/>
                <a:cs typeface="Arial"/>
              </a:rPr>
              <a:t>N</a:t>
            </a:r>
            <a:r>
              <a:rPr sz="2100" b="1" spc="44" dirty="0">
                <a:latin typeface="Arial"/>
                <a:cs typeface="Arial"/>
              </a:rPr>
              <a:t>u</a:t>
            </a:r>
            <a:r>
              <a:rPr sz="2100" b="1" spc="75" dirty="0">
                <a:latin typeface="Arial"/>
                <a:cs typeface="Arial"/>
              </a:rPr>
              <a:t>l</a:t>
            </a:r>
            <a:r>
              <a:rPr sz="2100" b="1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0763" y="4927600"/>
            <a:ext cx="1824037" cy="347663"/>
          </a:xfrm>
          <a:prstGeom prst="rect">
            <a:avLst/>
          </a:prstGeom>
        </p:spPr>
        <p:txBody>
          <a:bodyPr lIns="0" tIns="0" rIns="0" bIns="0"/>
          <a:lstStyle/>
          <a:p>
            <a:pPr marL="109601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dirty="0">
                <a:latin typeface="Arial"/>
                <a:cs typeface="Arial"/>
              </a:rPr>
              <a:t>8</a:t>
            </a:r>
            <a:r>
              <a:rPr sz="2100" b="1" spc="75" dirty="0">
                <a:latin typeface="Arial"/>
                <a:cs typeface="Arial"/>
              </a:rPr>
              <a:t>.</a:t>
            </a:r>
            <a:r>
              <a:rPr sz="2100" b="1" spc="-9" dirty="0">
                <a:latin typeface="Arial"/>
                <a:cs typeface="Arial"/>
              </a:rPr>
              <a:t>0</a:t>
            </a:r>
            <a:r>
              <a:rPr sz="2100" b="1" dirty="0">
                <a:latin typeface="Arial"/>
                <a:cs typeface="Arial"/>
              </a:rPr>
              <a:t>11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669" name="object 5"/>
          <p:cNvSpPr txBox="1">
            <a:spLocks noChangeArrowheads="1"/>
          </p:cNvSpPr>
          <p:nvPr/>
        </p:nvSpPr>
        <p:spPr bwMode="auto">
          <a:xfrm>
            <a:off x="6623050" y="4927600"/>
            <a:ext cx="17938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6000"/>
              </a:lnSpc>
              <a:spcBef>
                <a:spcPts val="125"/>
              </a:spcBef>
            </a:pPr>
            <a:r>
              <a:rPr lang="en-US" sz="2100" b="1">
                <a:latin typeface="Arial" charset="0"/>
                <a:cs typeface="Arial" charset="0"/>
              </a:rPr>
              <a:t>0,0</a:t>
            </a:r>
            <a:endParaRPr lang="en-US" sz="2100">
              <a:latin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050" y="5275263"/>
            <a:ext cx="4176713" cy="347662"/>
          </a:xfrm>
          <a:prstGeom prst="rect">
            <a:avLst/>
          </a:prstGeom>
        </p:spPr>
        <p:txBody>
          <a:bodyPr lIns="0" tIns="0" rIns="0" bIns="0"/>
          <a:lstStyle/>
          <a:p>
            <a:pPr marL="2032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spc="44" dirty="0">
                <a:latin typeface="Arial"/>
                <a:cs typeface="Arial"/>
              </a:rPr>
              <a:t>To</a:t>
            </a:r>
            <a:r>
              <a:rPr sz="2100" b="1" spc="-39" dirty="0">
                <a:latin typeface="Arial"/>
                <a:cs typeface="Arial"/>
              </a:rPr>
              <a:t>t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419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l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0763" y="5275263"/>
            <a:ext cx="1822450" cy="347662"/>
          </a:xfrm>
          <a:prstGeom prst="rect">
            <a:avLst/>
          </a:prstGeom>
        </p:spPr>
        <p:txBody>
          <a:bodyPr lIns="0" tIns="0" rIns="0" bIns="0"/>
          <a:lstStyle/>
          <a:p>
            <a:pPr marL="274320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spc="-9" dirty="0">
                <a:latin typeface="Arial"/>
                <a:cs typeface="Arial"/>
              </a:rPr>
              <a:t>19</a:t>
            </a:r>
            <a:r>
              <a:rPr sz="2100" b="1" dirty="0">
                <a:latin typeface="Arial"/>
                <a:cs typeface="Arial"/>
              </a:rPr>
              <a:t>9</a:t>
            </a:r>
            <a:r>
              <a:rPr sz="2100" b="1" spc="75" dirty="0">
                <a:latin typeface="Arial"/>
                <a:cs typeface="Arial"/>
              </a:rPr>
              <a:t>.</a:t>
            </a:r>
            <a:r>
              <a:rPr sz="2100" b="1" spc="-9" dirty="0">
                <a:latin typeface="Arial"/>
                <a:cs typeface="Arial"/>
              </a:rPr>
              <a:t>17</a:t>
            </a:r>
            <a:r>
              <a:rPr sz="2100" b="1" dirty="0">
                <a:latin typeface="Arial"/>
                <a:cs typeface="Arial"/>
              </a:rPr>
              <a:t>6</a:t>
            </a:r>
            <a:r>
              <a:rPr sz="2100" b="1" spc="75" dirty="0">
                <a:latin typeface="Arial"/>
                <a:cs typeface="Arial"/>
              </a:rPr>
              <a:t>.</a:t>
            </a:r>
            <a:r>
              <a:rPr sz="2100" b="1" spc="-9" dirty="0">
                <a:latin typeface="Arial"/>
                <a:cs typeface="Arial"/>
              </a:rPr>
              <a:t>9</a:t>
            </a:r>
            <a:r>
              <a:rPr sz="2100" b="1" dirty="0">
                <a:latin typeface="Arial"/>
                <a:cs typeface="Arial"/>
              </a:rPr>
              <a:t>02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23050" y="5275263"/>
            <a:ext cx="1824038" cy="347662"/>
          </a:xfrm>
          <a:prstGeom prst="rect">
            <a:avLst/>
          </a:prstGeom>
        </p:spPr>
        <p:txBody>
          <a:bodyPr lIns="0" tIns="0" rIns="0" bIns="0"/>
          <a:lstStyle/>
          <a:p>
            <a:pPr marL="1097279" fontAlgn="auto">
              <a:lnSpc>
                <a:spcPct val="95825"/>
              </a:lnSpc>
              <a:spcBef>
                <a:spcPts val="120"/>
              </a:spcBef>
              <a:spcAft>
                <a:spcPts val="0"/>
              </a:spcAft>
              <a:defRPr/>
            </a:pPr>
            <a:r>
              <a:rPr sz="2100" b="1" spc="-9" dirty="0">
                <a:latin typeface="Arial"/>
                <a:cs typeface="Arial"/>
              </a:rPr>
              <a:t>10</a:t>
            </a:r>
            <a:r>
              <a:rPr sz="2100" b="1" dirty="0">
                <a:latin typeface="Arial"/>
                <a:cs typeface="Arial"/>
              </a:rPr>
              <a:t>0</a:t>
            </a:r>
            <a:r>
              <a:rPr sz="2100" b="1" spc="75" dirty="0">
                <a:latin typeface="Arial"/>
                <a:cs typeface="Arial"/>
              </a:rPr>
              <a:t>,</a:t>
            </a:r>
            <a:r>
              <a:rPr sz="2100" b="1" dirty="0"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195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58" name="object 196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59" name="object 197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0" name="object 198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1" name="object 12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2" name="object 13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3" name="object 14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4" name="object 15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5" name="object 16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6" name="object 17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7" name="object 18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8" name="object 19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69" name="object 20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0" name="object 21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1" name="object 22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2" name="object 23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3" name="object 24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4" name="object 25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5" name="object 26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6" name="object 27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7" name="object 28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8" name="object 29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79" name="object 30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0" name="object 31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1" name="object 32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2" name="object 33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3" name="object 34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4" name="object 35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5" name="object 36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6" name="object 37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7" name="object 38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8" name="object 39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89" name="object 40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0" name="object 41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1" name="object 42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2" name="object 43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3" name="object 44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4" name="object 45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5" name="object 46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6" name="object 47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7" name="object 48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8" name="object 49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499" name="object 50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0" name="object 51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1" name="object 52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2" name="object 53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3" name="object 54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4" name="object 55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5" name="object 56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6" name="object 57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7" name="object 58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8" name="object 59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09" name="object 60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0" name="object 61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1" name="object 62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2" name="object 63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3" name="object 64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4" name="object 65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5" name="object 66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6" name="object 67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7" name="object 68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8" name="object 69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19" name="object 70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0" name="object 71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1" name="object 72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2" name="object 73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3" name="object 74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4" name="object 75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5" name="object 76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6" name="object 77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7" name="object 78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8" name="object 79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29" name="object 80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0" name="object 81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1" name="object 82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2" name="object 83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3" name="object 84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4" name="object 85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5" name="object 86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6" name="object 87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7" name="object 88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8" name="object 89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39" name="object 90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0" name="object 91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1" name="object 92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2" name="object 93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3" name="object 94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4" name="object 95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5" name="object 96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6" name="object 97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7" name="object 98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8" name="object 99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49" name="object 100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0" name="object 101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1" name="object 102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2" name="object 103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3" name="object 104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4" name="object 105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5" name="object 106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6" name="object 107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7" name="object 108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8" name="object 109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59" name="object 110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0" name="object 111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1" name="object 112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2" name="object 113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3" name="object 114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4" name="object 115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5" name="object 116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6" name="object 117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7" name="object 118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8" name="object 119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69" name="object 120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0" name="object 121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1" name="object 122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2" name="object 123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3" name="object 124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4" name="object 125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5" name="object 126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6" name="object 127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7" name="object 128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8" name="object 129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79" name="object 130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0" name="object 131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1" name="object 132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2" name="object 133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3" name="object 134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4" name="object 135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5" name="object 136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6" name="object 137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7" name="object 138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8" name="object 139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89" name="object 140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0" name="object 141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1" name="object 142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2" name="object 143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3" name="object 144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4" name="object 145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5" name="object 146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6" name="object 147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7" name="object 148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8" name="object 149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599" name="object 150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0" name="object 151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1" name="object 152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2" name="object 153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3" name="object 154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4" name="object 155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5" name="object 156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6" name="object 157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7" name="object 158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8" name="object 159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09" name="object 160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0" name="object 161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1" name="object 162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2" name="object 163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3" name="object 164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4" name="object 165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5" name="object 166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6" name="object 167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7" name="object 168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8" name="object 169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19" name="object 170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0" name="object 171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1" name="object 172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2" name="object 173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3" name="object 174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4" name="object 175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5" name="object 176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6" name="object 177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7" name="object 178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8" name="object 179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29" name="object 180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0" name="object 181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1" name="object 182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2" name="object 183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3" name="object 184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4" name="object 185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5" name="object 186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6" name="object 187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7" name="object 188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8" name="object 189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39" name="object 190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40" name="object 191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41" name="object 192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42" name="object 193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43" name="object 194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9644" name="object 11"/>
          <p:cNvSpPr txBox="1">
            <a:spLocks noChangeArrowheads="1"/>
          </p:cNvSpPr>
          <p:nvPr/>
        </p:nvSpPr>
        <p:spPr bwMode="auto">
          <a:xfrm>
            <a:off x="1019175" y="1816100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9645" name="object 10"/>
          <p:cNvSpPr txBox="1">
            <a:spLocks noChangeArrowheads="1"/>
          </p:cNvSpPr>
          <p:nvPr/>
        </p:nvSpPr>
        <p:spPr bwMode="auto">
          <a:xfrm>
            <a:off x="1585913" y="1830388"/>
            <a:ext cx="75025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Os atos cadastrais do CPF podem ser solicitados</a:t>
            </a:r>
            <a:endParaRPr lang="en-US" sz="2400">
              <a:latin typeface="Arial" charset="0"/>
              <a:cs typeface="Arial" charset="0"/>
            </a:endParaRPr>
          </a:p>
          <a:p>
            <a:pPr marL="12700"/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no Brasil ou no exterior, por meio de atendimento presencial ou pela internet.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9646" name="object 9"/>
          <p:cNvSpPr txBox="1">
            <a:spLocks noChangeArrowheads="1"/>
          </p:cNvSpPr>
          <p:nvPr/>
        </p:nvSpPr>
        <p:spPr bwMode="auto">
          <a:xfrm>
            <a:off x="1019175" y="3836988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5913" y="3851275"/>
            <a:ext cx="7504112" cy="695325"/>
          </a:xfrm>
          <a:prstGeom prst="rect">
            <a:avLst/>
          </a:prstGeom>
        </p:spPr>
        <p:txBody>
          <a:bodyPr lIns="0" tIns="0" rIns="0" bIns="0"/>
          <a:lstStyle/>
          <a:p>
            <a:pPr marL="12700" marR="4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9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%</a:t>
            </a:r>
            <a:r>
              <a:rPr sz="2400" b="1" spc="40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spc="45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rv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ço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spc="45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5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nd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me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to</a:t>
            </a:r>
            <a:r>
              <a:rPr sz="2400" b="1" spc="46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pr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sen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ci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400" b="1" spc="46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12700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xec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spc="9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el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spc="9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s,</a:t>
            </a:r>
            <a:r>
              <a:rPr sz="2400" b="1" spc="9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9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9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il,</a:t>
            </a:r>
            <a:r>
              <a:rPr sz="2400" b="1" spc="10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ixa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5913" y="4583113"/>
            <a:ext cx="1695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nô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9963" y="4583113"/>
            <a:ext cx="11525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Fe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1088" y="4583113"/>
            <a:ext cx="19939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  </a:t>
            </a:r>
            <a:r>
              <a:rPr sz="2400" b="1" spc="35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3588" y="4583113"/>
            <a:ext cx="13223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ú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2988" y="4583113"/>
            <a:ext cx="42703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85913" y="4948238"/>
            <a:ext cx="3743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dã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12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2" name="object 213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3" name="object 214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4" name="object 215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5" name="object 29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6" name="object 30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7" name="object 31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8" name="object 32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89" name="object 33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0" name="object 34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1" name="object 35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2" name="object 36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3" name="object 37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4" name="object 38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5" name="object 39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6" name="object 40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7" name="object 41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8" name="object 42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499" name="object 43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0" name="object 44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1" name="object 45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2" name="object 46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3" name="object 47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4" name="object 48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5" name="object 49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6" name="object 50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7" name="object 51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8" name="object 52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09" name="object 53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0" name="object 54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1" name="object 55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2" name="object 56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3" name="object 57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4" name="object 58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5" name="object 59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6" name="object 60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7" name="object 61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8" name="object 62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19" name="object 63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0" name="object 64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1" name="object 65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2" name="object 66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3" name="object 67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4" name="object 68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5" name="object 69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6" name="object 70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7" name="object 71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8" name="object 72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29" name="object 73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0" name="object 74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1" name="object 75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2" name="object 76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3" name="object 77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4" name="object 78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5" name="object 79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6" name="object 80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7" name="object 81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8" name="object 82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39" name="object 83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0" name="object 84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1" name="object 85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2" name="object 86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3" name="object 87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4" name="object 88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5" name="object 89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6" name="object 90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7" name="object 91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8" name="object 92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49" name="object 93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0" name="object 94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1" name="object 95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2" name="object 96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3" name="object 97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4" name="object 98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5" name="object 99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6" name="object 100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7" name="object 101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8" name="object 102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59" name="object 103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0" name="object 104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1" name="object 105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2" name="object 106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3" name="object 107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4" name="object 108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5" name="object 109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6" name="object 110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7" name="object 111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8" name="object 112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69" name="object 113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0" name="object 114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1" name="object 115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2" name="object 116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3" name="object 117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4" name="object 118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5" name="object 119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6" name="object 120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7" name="object 121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8" name="object 122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79" name="object 123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0" name="object 124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1" name="object 125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2" name="object 126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3" name="object 127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4" name="object 128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5" name="object 129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6" name="object 130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7" name="object 131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8" name="object 132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89" name="object 133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0" name="object 134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1" name="object 135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2" name="object 136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3" name="object 137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4" name="object 138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5" name="object 139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6" name="object 140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7" name="object 141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8" name="object 142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599" name="object 143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0" name="object 144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1" name="object 145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2" name="object 146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3" name="object 147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4" name="object 148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5" name="object 149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6" name="object 150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7" name="object 151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8" name="object 152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09" name="object 153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0" name="object 154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1" name="object 155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2" name="object 156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3" name="object 157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4" name="object 158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5" name="object 159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6" name="object 160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7" name="object 161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8" name="object 162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19" name="object 163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0" name="object 164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1" name="object 165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2" name="object 166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3" name="object 167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4" name="object 168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5" name="object 169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6" name="object 170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7" name="object 171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8" name="object 172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29" name="object 173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0" name="object 174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1" name="object 175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2" name="object 176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3" name="object 177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4" name="object 178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5" name="object 179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6" name="object 180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7" name="object 181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8" name="object 182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39" name="object 183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0" name="object 184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1" name="object 185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2" name="object 186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3" name="object 187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4" name="object 188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5" name="object 189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6" name="object 190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7" name="object 191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8" name="object 192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49" name="object 193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0" name="object 194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1" name="object 195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2" name="object 196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3" name="object 197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4" name="object 198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5" name="object 199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6" name="object 200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7" name="object 201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8" name="object 202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59" name="object 203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0" name="object 204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1" name="object 205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2" name="object 206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3" name="object 207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4" name="object 208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5" name="object 209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6" name="object 210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7" name="object 211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668" name="object 28"/>
          <p:cNvSpPr txBox="1">
            <a:spLocks noChangeArrowheads="1"/>
          </p:cNvSpPr>
          <p:nvPr/>
        </p:nvSpPr>
        <p:spPr bwMode="auto">
          <a:xfrm>
            <a:off x="257175" y="1422400"/>
            <a:ext cx="69500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Principais serviços disponibilizados pelo sítio</a:t>
            </a:r>
            <a:endParaRPr lang="en-US" sz="2400">
              <a:latin typeface="Arial" charset="0"/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internet </a:t>
            </a: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  <a:hlinkClick r:id="rId5"/>
              </a:rPr>
              <a:t>(www.receita.fazenda.gov.br</a:t>
            </a: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):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73925" y="1422400"/>
            <a:ext cx="4270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67638" y="1422400"/>
            <a:ext cx="695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29638" y="1422400"/>
            <a:ext cx="42703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175" y="2433638"/>
            <a:ext cx="3413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775" y="2433638"/>
            <a:ext cx="21177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PF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175" y="3079750"/>
            <a:ext cx="3571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650" y="3079750"/>
            <a:ext cx="66214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pr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 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ova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nsc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ç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ão 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PF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175" y="3722688"/>
            <a:ext cx="3413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8038" y="3722688"/>
            <a:ext cx="14922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su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678" name="object 18"/>
          <p:cNvSpPr txBox="1">
            <a:spLocks noChangeArrowheads="1"/>
          </p:cNvSpPr>
          <p:nvPr/>
        </p:nvSpPr>
        <p:spPr bwMode="auto">
          <a:xfrm>
            <a:off x="2790825" y="3722688"/>
            <a:ext cx="2397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e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0088" y="3722688"/>
            <a:ext cx="12922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1863" y="3722688"/>
            <a:ext cx="20335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ova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5000" y="3722688"/>
            <a:ext cx="425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0000" y="3722688"/>
            <a:ext cx="13398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Sit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açã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175" y="4089400"/>
            <a:ext cx="1457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Cada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175" y="4733925"/>
            <a:ext cx="3571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650" y="4733925"/>
            <a:ext cx="48085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Reg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iz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 Sit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açã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175" y="5378450"/>
            <a:ext cx="3413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775" y="5378450"/>
            <a:ext cx="25241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eç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688" name="object 8"/>
          <p:cNvSpPr txBox="1">
            <a:spLocks noChangeArrowheads="1"/>
          </p:cNvSpPr>
          <p:nvPr/>
        </p:nvSpPr>
        <p:spPr bwMode="auto">
          <a:xfrm>
            <a:off x="257175" y="6022975"/>
            <a:ext cx="2730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007F"/>
                </a:solidFill>
                <a:latin typeface="Arial" charset="0"/>
                <a:cs typeface="Arial" charset="0"/>
              </a:rPr>
              <a:t>f)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525" y="6022975"/>
            <a:ext cx="20066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Con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ma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  </a:t>
            </a:r>
            <a:r>
              <a:rPr sz="2400" b="1" spc="459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7838" y="6022975"/>
            <a:ext cx="20335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te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2725" y="6022975"/>
            <a:ext cx="6111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625" y="6022975"/>
            <a:ext cx="21526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ro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4400" y="6022975"/>
            <a:ext cx="4270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7175" y="6388100"/>
            <a:ext cx="49244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ns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çã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e 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ua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ç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ã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b="1" spc="-9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400" b="1" spc="4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as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ra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190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06" name="object 191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07" name="object 192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08" name="object 193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09" name="object 7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0" name="object 8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1" name="object 9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2" name="object 10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3" name="object 11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4" name="object 12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5" name="object 13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6" name="object 14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7" name="object 15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8" name="object 16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19" name="object 17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0" name="object 18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1" name="object 19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2" name="object 20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3" name="object 21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4" name="object 22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5" name="object 23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6" name="object 24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7" name="object 25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8" name="object 26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29" name="object 27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0" name="object 28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1" name="object 29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2" name="object 30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3" name="object 31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4" name="object 32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5" name="object 33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6" name="object 34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7" name="object 35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8" name="object 36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39" name="object 37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0" name="object 38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1" name="object 39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2" name="object 40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3" name="object 41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4" name="object 42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5" name="object 43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6" name="object 44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7" name="object 45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8" name="object 46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49" name="object 47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0" name="object 48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1" name="object 49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2" name="object 50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3" name="object 51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4" name="object 52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5" name="object 53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6" name="object 54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7" name="object 55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8" name="object 56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59" name="object 57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0" name="object 58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1" name="object 59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2" name="object 60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3" name="object 61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4" name="object 62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5" name="object 63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6" name="object 64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7" name="object 65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8" name="object 66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69" name="object 67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0" name="object 68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1" name="object 69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2" name="object 70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3" name="object 71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4" name="object 72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5" name="object 73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6" name="object 74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7" name="object 75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8" name="object 76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79" name="object 77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0" name="object 78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1" name="object 79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2" name="object 80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3" name="object 81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4" name="object 82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5" name="object 83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6" name="object 84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7" name="object 85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8" name="object 86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89" name="object 87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0" name="object 88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1" name="object 89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2" name="object 90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3" name="object 91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4" name="object 92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5" name="object 93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6" name="object 94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7" name="object 95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8" name="object 96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599" name="object 97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0" name="object 98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1" name="object 99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2" name="object 100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3" name="object 101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4" name="object 102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5" name="object 103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6" name="object 104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7" name="object 105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8" name="object 106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09" name="object 107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0" name="object 108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1" name="object 109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2" name="object 110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3" name="object 111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4" name="object 112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5" name="object 113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6" name="object 114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7" name="object 115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8" name="object 116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19" name="object 117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0" name="object 118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1" name="object 119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2" name="object 120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3" name="object 121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4" name="object 122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5" name="object 123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6" name="object 124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7" name="object 125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8" name="object 126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29" name="object 127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0" name="object 128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1" name="object 129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2" name="object 130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3" name="object 131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4" name="object 132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5" name="object 133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6" name="object 134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7" name="object 135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8" name="object 136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39" name="object 137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0" name="object 138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1" name="object 139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2" name="object 140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3" name="object 141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4" name="object 142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5" name="object 143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6" name="object 144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7" name="object 145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8" name="object 146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49" name="object 147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0" name="object 148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1" name="object 149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2" name="object 150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3" name="object 151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4" name="object 152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5" name="object 153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6" name="object 154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7" name="object 155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8" name="object 156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59" name="object 157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0" name="object 158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1" name="object 159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2" name="object 160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3" name="object 161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4" name="object 162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5" name="object 163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6" name="object 164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7" name="object 165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8" name="object 166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69" name="object 167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0" name="object 168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1" name="object 169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2" name="object 170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3" name="object 171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4" name="object 172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5" name="object 173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6" name="object 174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7" name="object 175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8" name="object 176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79" name="object 177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0" name="object 178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1" name="object 179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2" name="object 180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3" name="object 181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4" name="object 182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5" name="object 183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6" name="object 184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7" name="object 185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8" name="object 186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89" name="object 187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90" name="object 188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91" name="object 189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1692" name="object 6"/>
          <p:cNvSpPr txBox="1">
            <a:spLocks noChangeArrowheads="1"/>
          </p:cNvSpPr>
          <p:nvPr/>
        </p:nvSpPr>
        <p:spPr bwMode="auto">
          <a:xfrm>
            <a:off x="3630613" y="2901950"/>
            <a:ext cx="197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600"/>
              </a:lnSpc>
              <a:spcBef>
                <a:spcPts val="225"/>
              </a:spcBef>
            </a:pPr>
            <a:r>
              <a:rPr lang="en-US" sz="4400" b="1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CAFIR</a:t>
            </a:r>
            <a:endParaRPr lang="en-US" sz="4400">
              <a:latin typeface="DejaVu Sans"/>
              <a:ea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63" y="3803650"/>
            <a:ext cx="2932112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Cadas</a:t>
            </a:r>
            <a:r>
              <a:rPr sz="4400" b="1" spc="-4" dirty="0">
                <a:solidFill>
                  <a:srgbClr val="003366"/>
                </a:solidFill>
                <a:latin typeface="DejaVu Sans"/>
                <a:cs typeface="DejaVu Sans"/>
              </a:rPr>
              <a:t>t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ro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21694" name="object 4"/>
          <p:cNvSpPr txBox="1">
            <a:spLocks noChangeArrowheads="1"/>
          </p:cNvSpPr>
          <p:nvPr/>
        </p:nvSpPr>
        <p:spPr bwMode="auto">
          <a:xfrm>
            <a:off x="3162300" y="3803650"/>
            <a:ext cx="88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600"/>
              </a:lnSpc>
              <a:spcBef>
                <a:spcPts val="225"/>
              </a:spcBef>
            </a:pPr>
            <a:r>
              <a:rPr lang="en-US" sz="4400" b="1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de</a:t>
            </a:r>
            <a:endParaRPr lang="en-US" sz="440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7025" y="3803650"/>
            <a:ext cx="2549525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Im</a:t>
            </a:r>
            <a:r>
              <a:rPr sz="4400" b="1" spc="-4" dirty="0">
                <a:solidFill>
                  <a:srgbClr val="003366"/>
                </a:solidFill>
                <a:latin typeface="DejaVu Sans"/>
                <a:cs typeface="DejaVu Sans"/>
              </a:rPr>
              <a:t>o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veis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70688" y="3803650"/>
            <a:ext cx="2114550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spc="9" dirty="0">
                <a:solidFill>
                  <a:srgbClr val="003366"/>
                </a:solidFill>
                <a:latin typeface="DejaVu Sans"/>
                <a:cs typeface="DejaVu Sans"/>
              </a:rPr>
              <a:t>R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urais</a:t>
            </a:r>
            <a:endParaRPr sz="4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object 196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098" name="object 197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099" name="object 198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0" name="object 199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1" name="object 200"/>
          <p:cNvSpPr>
            <a:spLocks/>
          </p:cNvSpPr>
          <p:nvPr/>
        </p:nvSpPr>
        <p:spPr bwMode="auto">
          <a:xfrm>
            <a:off x="3289300" y="5435600"/>
            <a:ext cx="71438" cy="84138"/>
          </a:xfrm>
          <a:custGeom>
            <a:avLst/>
            <a:gdLst>
              <a:gd name="T0" fmla="*/ 11480 w 71120"/>
              <a:gd name="T1" fmla="*/ 84137 h 83820"/>
              <a:gd name="T2" fmla="*/ 71438 w 71120"/>
              <a:gd name="T3" fmla="*/ 25496 h 83820"/>
              <a:gd name="T4" fmla="*/ 0 w 71120"/>
              <a:gd name="T5" fmla="*/ 0 h 83820"/>
              <a:gd name="T6" fmla="*/ 11480 w 71120"/>
              <a:gd name="T7" fmla="*/ 84137 h 83820"/>
              <a:gd name="T8" fmla="*/ 0 60000 65536"/>
              <a:gd name="T9" fmla="*/ 0 60000 65536"/>
              <a:gd name="T10" fmla="*/ 0 60000 65536"/>
              <a:gd name="T11" fmla="*/ 0 60000 65536"/>
              <a:gd name="T12" fmla="*/ 0 w 71120"/>
              <a:gd name="T13" fmla="*/ 0 h 83820"/>
              <a:gd name="T14" fmla="*/ 71120 w 71120"/>
              <a:gd name="T15" fmla="*/ 83820 h 838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120" h="83820">
                <a:moveTo>
                  <a:pt x="11429" y="83819"/>
                </a:moveTo>
                <a:lnTo>
                  <a:pt x="71120" y="25400"/>
                </a:lnTo>
                <a:lnTo>
                  <a:pt x="0" y="0"/>
                </a:lnTo>
                <a:lnTo>
                  <a:pt x="11429" y="83819"/>
                </a:lnTo>
                <a:close/>
              </a:path>
            </a:pathLst>
          </a:custGeom>
          <a:solidFill>
            <a:srgbClr val="7D00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2" name="object 201"/>
          <p:cNvSpPr>
            <a:spLocks/>
          </p:cNvSpPr>
          <p:nvPr/>
        </p:nvSpPr>
        <p:spPr bwMode="auto">
          <a:xfrm>
            <a:off x="265113" y="3673475"/>
            <a:ext cx="2622550" cy="2522538"/>
          </a:xfrm>
          <a:custGeom>
            <a:avLst/>
            <a:gdLst>
              <a:gd name="T0" fmla="*/ 2040889 w 2622550"/>
              <a:gd name="T1" fmla="*/ 1767173 h 2523490"/>
              <a:gd name="T2" fmla="*/ 2071370 w 2622550"/>
              <a:gd name="T3" fmla="*/ 1757017 h 2523490"/>
              <a:gd name="T4" fmla="*/ 2100580 w 2622550"/>
              <a:gd name="T5" fmla="*/ 1740513 h 2523490"/>
              <a:gd name="T6" fmla="*/ 2125980 w 2622550"/>
              <a:gd name="T7" fmla="*/ 1718931 h 2523490"/>
              <a:gd name="T8" fmla="*/ 2147570 w 2622550"/>
              <a:gd name="T9" fmla="*/ 1692271 h 2523490"/>
              <a:gd name="T10" fmla="*/ 2164080 w 2622550"/>
              <a:gd name="T11" fmla="*/ 1664342 h 2523490"/>
              <a:gd name="T12" fmla="*/ 2175510 w 2622550"/>
              <a:gd name="T13" fmla="*/ 1632604 h 2523490"/>
              <a:gd name="T14" fmla="*/ 2179320 w 2622550"/>
              <a:gd name="T15" fmla="*/ 1602135 h 2523490"/>
              <a:gd name="T16" fmla="*/ 2178050 w 2622550"/>
              <a:gd name="T17" fmla="*/ 906438 h 2523490"/>
              <a:gd name="T18" fmla="*/ 2172970 w 2622550"/>
              <a:gd name="T19" fmla="*/ 873430 h 2523490"/>
              <a:gd name="T20" fmla="*/ 2157730 w 2622550"/>
              <a:gd name="T21" fmla="*/ 845501 h 2523490"/>
              <a:gd name="T22" fmla="*/ 2137410 w 2622550"/>
              <a:gd name="T23" fmla="*/ 817571 h 2523490"/>
              <a:gd name="T24" fmla="*/ 2113280 w 2622550"/>
              <a:gd name="T25" fmla="*/ 793450 h 2523490"/>
              <a:gd name="T26" fmla="*/ 2086609 w 2622550"/>
              <a:gd name="T27" fmla="*/ 774408 h 2523490"/>
              <a:gd name="T28" fmla="*/ 2056130 w 2622550"/>
              <a:gd name="T29" fmla="*/ 759173 h 2523490"/>
              <a:gd name="T30" fmla="*/ 2025650 w 2622550"/>
              <a:gd name="T31" fmla="*/ 752826 h 2523490"/>
              <a:gd name="T32" fmla="*/ 580390 w 2622550"/>
              <a:gd name="T33" fmla="*/ 756634 h 2523490"/>
              <a:gd name="T34" fmla="*/ 549910 w 2622550"/>
              <a:gd name="T35" fmla="*/ 766791 h 2523490"/>
              <a:gd name="T36" fmla="*/ 521970 w 2622550"/>
              <a:gd name="T37" fmla="*/ 783294 h 2523490"/>
              <a:gd name="T38" fmla="*/ 496570 w 2622550"/>
              <a:gd name="T39" fmla="*/ 806146 h 2523490"/>
              <a:gd name="T40" fmla="*/ 473710 w 2622550"/>
              <a:gd name="T41" fmla="*/ 831536 h 2523490"/>
              <a:gd name="T42" fmla="*/ 458470 w 2622550"/>
              <a:gd name="T43" fmla="*/ 859466 h 2523490"/>
              <a:gd name="T44" fmla="*/ 445770 w 2622550"/>
              <a:gd name="T45" fmla="*/ 889934 h 2523490"/>
              <a:gd name="T46" fmla="*/ 441960 w 2622550"/>
              <a:gd name="T47" fmla="*/ 921672 h 2523490"/>
              <a:gd name="T48" fmla="*/ 443230 w 2622550"/>
              <a:gd name="T49" fmla="*/ 1617369 h 2523490"/>
              <a:gd name="T50" fmla="*/ 450850 w 2622550"/>
              <a:gd name="T51" fmla="*/ 1647838 h 2523490"/>
              <a:gd name="T52" fmla="*/ 464820 w 2622550"/>
              <a:gd name="T53" fmla="*/ 1678306 h 2523490"/>
              <a:gd name="T54" fmla="*/ 483870 w 2622550"/>
              <a:gd name="T55" fmla="*/ 1706236 h 2523490"/>
              <a:gd name="T56" fmla="*/ 509270 w 2622550"/>
              <a:gd name="T57" fmla="*/ 1729087 h 2523490"/>
              <a:gd name="T58" fmla="*/ 534670 w 2622550"/>
              <a:gd name="T59" fmla="*/ 1749400 h 2523490"/>
              <a:gd name="T60" fmla="*/ 565150 w 2622550"/>
              <a:gd name="T61" fmla="*/ 1762095 h 2523490"/>
              <a:gd name="T62" fmla="*/ 595630 w 2622550"/>
              <a:gd name="T63" fmla="*/ 1769712 h 2523490"/>
              <a:gd name="T64" fmla="*/ 2009139 w 2622550"/>
              <a:gd name="T65" fmla="*/ 1770981 h 25234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22550"/>
              <a:gd name="T100" fmla="*/ 0 h 2523490"/>
              <a:gd name="T101" fmla="*/ 2622550 w 2622550"/>
              <a:gd name="T102" fmla="*/ 2523490 h 252349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22550" h="2523490">
                <a:moveTo>
                  <a:pt x="2025650" y="1770380"/>
                </a:moveTo>
                <a:lnTo>
                  <a:pt x="2040889" y="1767840"/>
                </a:lnTo>
                <a:lnTo>
                  <a:pt x="2056130" y="1762760"/>
                </a:lnTo>
                <a:lnTo>
                  <a:pt x="2071370" y="1757680"/>
                </a:lnTo>
                <a:lnTo>
                  <a:pt x="2086609" y="1750060"/>
                </a:lnTo>
                <a:lnTo>
                  <a:pt x="2100580" y="1741170"/>
                </a:lnTo>
                <a:lnTo>
                  <a:pt x="2113280" y="1729740"/>
                </a:lnTo>
                <a:lnTo>
                  <a:pt x="2125980" y="1719580"/>
                </a:lnTo>
                <a:lnTo>
                  <a:pt x="2137410" y="1706880"/>
                </a:lnTo>
                <a:lnTo>
                  <a:pt x="2147570" y="1692910"/>
                </a:lnTo>
                <a:lnTo>
                  <a:pt x="2157730" y="1678940"/>
                </a:lnTo>
                <a:lnTo>
                  <a:pt x="2164080" y="1664970"/>
                </a:lnTo>
                <a:lnTo>
                  <a:pt x="2172970" y="1648460"/>
                </a:lnTo>
                <a:lnTo>
                  <a:pt x="2175510" y="1633220"/>
                </a:lnTo>
                <a:lnTo>
                  <a:pt x="2178050" y="1617980"/>
                </a:lnTo>
                <a:lnTo>
                  <a:pt x="2179320" y="1602740"/>
                </a:lnTo>
                <a:lnTo>
                  <a:pt x="2179320" y="922020"/>
                </a:lnTo>
                <a:lnTo>
                  <a:pt x="2178050" y="906780"/>
                </a:lnTo>
                <a:lnTo>
                  <a:pt x="2175510" y="890270"/>
                </a:lnTo>
                <a:lnTo>
                  <a:pt x="2172970" y="873760"/>
                </a:lnTo>
                <a:lnTo>
                  <a:pt x="2164080" y="859790"/>
                </a:lnTo>
                <a:lnTo>
                  <a:pt x="2157730" y="845820"/>
                </a:lnTo>
                <a:lnTo>
                  <a:pt x="2147570" y="831850"/>
                </a:lnTo>
                <a:lnTo>
                  <a:pt x="2137410" y="817880"/>
                </a:lnTo>
                <a:lnTo>
                  <a:pt x="2125980" y="806450"/>
                </a:lnTo>
                <a:lnTo>
                  <a:pt x="2113280" y="793750"/>
                </a:lnTo>
                <a:lnTo>
                  <a:pt x="2100580" y="783590"/>
                </a:lnTo>
                <a:lnTo>
                  <a:pt x="2086609" y="774700"/>
                </a:lnTo>
                <a:lnTo>
                  <a:pt x="2071370" y="767080"/>
                </a:lnTo>
                <a:lnTo>
                  <a:pt x="2056130" y="759460"/>
                </a:lnTo>
                <a:lnTo>
                  <a:pt x="2040889" y="756920"/>
                </a:lnTo>
                <a:lnTo>
                  <a:pt x="2025650" y="753110"/>
                </a:lnTo>
                <a:lnTo>
                  <a:pt x="595630" y="753110"/>
                </a:lnTo>
                <a:lnTo>
                  <a:pt x="580390" y="756920"/>
                </a:lnTo>
                <a:lnTo>
                  <a:pt x="565150" y="759460"/>
                </a:lnTo>
                <a:lnTo>
                  <a:pt x="549910" y="767080"/>
                </a:lnTo>
                <a:lnTo>
                  <a:pt x="534670" y="774700"/>
                </a:lnTo>
                <a:lnTo>
                  <a:pt x="521970" y="783590"/>
                </a:lnTo>
                <a:lnTo>
                  <a:pt x="509270" y="793750"/>
                </a:lnTo>
                <a:lnTo>
                  <a:pt x="496570" y="806450"/>
                </a:lnTo>
                <a:lnTo>
                  <a:pt x="483870" y="817880"/>
                </a:lnTo>
                <a:lnTo>
                  <a:pt x="473710" y="831850"/>
                </a:lnTo>
                <a:lnTo>
                  <a:pt x="464820" y="845820"/>
                </a:lnTo>
                <a:lnTo>
                  <a:pt x="458470" y="859790"/>
                </a:lnTo>
                <a:lnTo>
                  <a:pt x="450850" y="873760"/>
                </a:lnTo>
                <a:lnTo>
                  <a:pt x="445770" y="890270"/>
                </a:lnTo>
                <a:lnTo>
                  <a:pt x="443230" y="906780"/>
                </a:lnTo>
                <a:lnTo>
                  <a:pt x="441960" y="922020"/>
                </a:lnTo>
                <a:lnTo>
                  <a:pt x="441960" y="1602740"/>
                </a:lnTo>
                <a:lnTo>
                  <a:pt x="443230" y="1617980"/>
                </a:lnTo>
                <a:lnTo>
                  <a:pt x="445770" y="1633220"/>
                </a:lnTo>
                <a:lnTo>
                  <a:pt x="450850" y="1648460"/>
                </a:lnTo>
                <a:lnTo>
                  <a:pt x="458470" y="1664970"/>
                </a:lnTo>
                <a:lnTo>
                  <a:pt x="464820" y="1678940"/>
                </a:lnTo>
                <a:lnTo>
                  <a:pt x="473710" y="1692910"/>
                </a:lnTo>
                <a:lnTo>
                  <a:pt x="483870" y="1706880"/>
                </a:lnTo>
                <a:lnTo>
                  <a:pt x="496570" y="1719580"/>
                </a:lnTo>
                <a:lnTo>
                  <a:pt x="509270" y="1729740"/>
                </a:lnTo>
                <a:lnTo>
                  <a:pt x="521970" y="1741170"/>
                </a:lnTo>
                <a:lnTo>
                  <a:pt x="534670" y="1750060"/>
                </a:lnTo>
                <a:lnTo>
                  <a:pt x="549910" y="1757680"/>
                </a:lnTo>
                <a:lnTo>
                  <a:pt x="565150" y="1762760"/>
                </a:lnTo>
                <a:lnTo>
                  <a:pt x="580390" y="1767840"/>
                </a:lnTo>
                <a:lnTo>
                  <a:pt x="595630" y="1770380"/>
                </a:lnTo>
                <a:lnTo>
                  <a:pt x="612140" y="1771650"/>
                </a:lnTo>
                <a:lnTo>
                  <a:pt x="2009139" y="1771650"/>
                </a:lnTo>
                <a:lnTo>
                  <a:pt x="2025650" y="17703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3" name="object 202"/>
          <p:cNvSpPr>
            <a:spLocks/>
          </p:cNvSpPr>
          <p:nvPr/>
        </p:nvSpPr>
        <p:spPr bwMode="auto">
          <a:xfrm>
            <a:off x="708025" y="4594225"/>
            <a:ext cx="0" cy="679450"/>
          </a:xfrm>
          <a:custGeom>
            <a:avLst/>
            <a:gdLst>
              <a:gd name="T0" fmla="*/ 0 h 679450"/>
              <a:gd name="T1" fmla="*/ 679449 h 679450"/>
              <a:gd name="T2" fmla="*/ 0 60000 65536"/>
              <a:gd name="T3" fmla="*/ 0 60000 65536"/>
              <a:gd name="T4" fmla="*/ 0 h 679450"/>
              <a:gd name="T5" fmla="*/ 679450 h 6794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79450">
                <a:moveTo>
                  <a:pt x="0" y="0"/>
                </a:moveTo>
                <a:lnTo>
                  <a:pt x="0" y="67944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4" name="object 203"/>
          <p:cNvSpPr>
            <a:spLocks/>
          </p:cNvSpPr>
          <p:nvPr/>
        </p:nvSpPr>
        <p:spPr bwMode="auto">
          <a:xfrm>
            <a:off x="877888" y="5445125"/>
            <a:ext cx="1398587" cy="0"/>
          </a:xfrm>
          <a:custGeom>
            <a:avLst/>
            <a:gdLst>
              <a:gd name="T0" fmla="*/ 0 w 1398270"/>
              <a:gd name="T1" fmla="*/ 1398587 w 1398270"/>
              <a:gd name="T2" fmla="*/ 0 60000 65536"/>
              <a:gd name="T3" fmla="*/ 0 60000 65536"/>
              <a:gd name="T4" fmla="*/ 0 w 1398270"/>
              <a:gd name="T5" fmla="*/ 1398270 w 139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98270">
                <a:moveTo>
                  <a:pt x="0" y="0"/>
                </a:moveTo>
                <a:lnTo>
                  <a:pt x="139827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5" name="object 204"/>
          <p:cNvSpPr>
            <a:spLocks/>
          </p:cNvSpPr>
          <p:nvPr/>
        </p:nvSpPr>
        <p:spPr bwMode="auto">
          <a:xfrm>
            <a:off x="2446338" y="4594225"/>
            <a:ext cx="0" cy="679450"/>
          </a:xfrm>
          <a:custGeom>
            <a:avLst/>
            <a:gdLst>
              <a:gd name="T0" fmla="*/ 679449 h 679450"/>
              <a:gd name="T1" fmla="*/ 0 h 679450"/>
              <a:gd name="T2" fmla="*/ 0 60000 65536"/>
              <a:gd name="T3" fmla="*/ 0 60000 65536"/>
              <a:gd name="T4" fmla="*/ 0 h 679450"/>
              <a:gd name="T5" fmla="*/ 679450 h 6794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79450">
                <a:moveTo>
                  <a:pt x="0" y="67944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6" name="object 205"/>
          <p:cNvSpPr>
            <a:spLocks/>
          </p:cNvSpPr>
          <p:nvPr/>
        </p:nvSpPr>
        <p:spPr bwMode="auto">
          <a:xfrm>
            <a:off x="877888" y="4424363"/>
            <a:ext cx="1398587" cy="0"/>
          </a:xfrm>
          <a:custGeom>
            <a:avLst/>
            <a:gdLst>
              <a:gd name="T0" fmla="*/ 1398587 w 1398270"/>
              <a:gd name="T1" fmla="*/ 0 w 1398270"/>
              <a:gd name="T2" fmla="*/ 0 60000 65536"/>
              <a:gd name="T3" fmla="*/ 0 60000 65536"/>
              <a:gd name="T4" fmla="*/ 0 w 1398270"/>
              <a:gd name="T5" fmla="*/ 1398270 w 13982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98270">
                <a:moveTo>
                  <a:pt x="139827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7" name="object 206"/>
          <p:cNvSpPr>
            <a:spLocks/>
          </p:cNvSpPr>
          <p:nvPr/>
        </p:nvSpPr>
        <p:spPr bwMode="auto">
          <a:xfrm>
            <a:off x="371475" y="3800475"/>
            <a:ext cx="1752600" cy="1012825"/>
          </a:xfrm>
          <a:custGeom>
            <a:avLst/>
            <a:gdLst>
              <a:gd name="T0" fmla="*/ 533493 w 1751329"/>
              <a:gd name="T1" fmla="*/ 708362 h 1013460"/>
              <a:gd name="T2" fmla="*/ 518535 w 1751329"/>
              <a:gd name="T3" fmla="*/ 715831 h 1013460"/>
              <a:gd name="T4" fmla="*/ 504556 w 1751329"/>
              <a:gd name="T5" fmla="*/ 723446 h 1013460"/>
              <a:gd name="T6" fmla="*/ 492084 w 1751329"/>
              <a:gd name="T7" fmla="*/ 732164 h 1013460"/>
              <a:gd name="T8" fmla="*/ 533493 w 1751329"/>
              <a:gd name="T9" fmla="*/ 708362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29"/>
              <a:gd name="T16" fmla="*/ 0 h 1013460"/>
              <a:gd name="T17" fmla="*/ 1751329 w 1751329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29" h="1013460">
                <a:moveTo>
                  <a:pt x="533106" y="708806"/>
                </a:moveTo>
                <a:lnTo>
                  <a:pt x="518159" y="716280"/>
                </a:lnTo>
                <a:lnTo>
                  <a:pt x="504190" y="723900"/>
                </a:lnTo>
                <a:lnTo>
                  <a:pt x="491727" y="732623"/>
                </a:lnTo>
                <a:lnTo>
                  <a:pt x="533106" y="708806"/>
                </a:lnTo>
                <a:close/>
              </a:path>
            </a:pathLst>
          </a:custGeom>
          <a:solidFill>
            <a:srgbClr val="050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8" name="object 207"/>
          <p:cNvSpPr>
            <a:spLocks/>
          </p:cNvSpPr>
          <p:nvPr/>
        </p:nvSpPr>
        <p:spPr bwMode="auto">
          <a:xfrm>
            <a:off x="376238" y="3806825"/>
            <a:ext cx="1752600" cy="1014413"/>
          </a:xfrm>
          <a:custGeom>
            <a:avLst/>
            <a:gdLst>
              <a:gd name="T0" fmla="*/ 556828 w 1752600"/>
              <a:gd name="T1" fmla="*/ 696038 h 1013460"/>
              <a:gd name="T2" fmla="*/ 544830 w 1752600"/>
              <a:gd name="T3" fmla="*/ 697885 h 1013460"/>
              <a:gd name="T4" fmla="*/ 529590 w 1752600"/>
              <a:gd name="T5" fmla="*/ 701698 h 1013460"/>
              <a:gd name="T6" fmla="*/ 487917 w 1752600"/>
              <a:gd name="T7" fmla="*/ 725685 h 1013460"/>
              <a:gd name="T8" fmla="*/ 487680 w 1752600"/>
              <a:gd name="T9" fmla="*/ 725851 h 1013460"/>
              <a:gd name="T10" fmla="*/ 472439 w 1752600"/>
              <a:gd name="T11" fmla="*/ 736021 h 1013460"/>
              <a:gd name="T12" fmla="*/ 462280 w 1752600"/>
              <a:gd name="T13" fmla="*/ 747461 h 1013460"/>
              <a:gd name="T14" fmla="*/ 455207 w 1752600"/>
              <a:gd name="T15" fmla="*/ 754541 h 1013460"/>
              <a:gd name="T16" fmla="*/ 556828 w 1752600"/>
              <a:gd name="T17" fmla="*/ 696038 h 10134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2600"/>
              <a:gd name="T28" fmla="*/ 0 h 1013460"/>
              <a:gd name="T29" fmla="*/ 1752600 w 1752600"/>
              <a:gd name="T30" fmla="*/ 1013460 h 10134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2600" h="1013460">
                <a:moveTo>
                  <a:pt x="556828" y="695384"/>
                </a:moveTo>
                <a:lnTo>
                  <a:pt x="544830" y="697229"/>
                </a:lnTo>
                <a:lnTo>
                  <a:pt x="529590" y="701039"/>
                </a:lnTo>
                <a:lnTo>
                  <a:pt x="487917" y="725003"/>
                </a:lnTo>
                <a:lnTo>
                  <a:pt x="487680" y="725169"/>
                </a:lnTo>
                <a:lnTo>
                  <a:pt x="472439" y="735329"/>
                </a:lnTo>
                <a:lnTo>
                  <a:pt x="462280" y="746759"/>
                </a:lnTo>
                <a:lnTo>
                  <a:pt x="455207" y="753832"/>
                </a:lnTo>
                <a:lnTo>
                  <a:pt x="556828" y="695384"/>
                </a:lnTo>
                <a:close/>
              </a:path>
            </a:pathLst>
          </a:custGeom>
          <a:solidFill>
            <a:srgbClr val="060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09" name="object 208"/>
          <p:cNvSpPr>
            <a:spLocks/>
          </p:cNvSpPr>
          <p:nvPr/>
        </p:nvSpPr>
        <p:spPr bwMode="auto">
          <a:xfrm>
            <a:off x="379413" y="3814763"/>
            <a:ext cx="1752600" cy="1012825"/>
          </a:xfrm>
          <a:custGeom>
            <a:avLst/>
            <a:gdLst>
              <a:gd name="T0" fmla="*/ 572858 w 1752600"/>
              <a:gd name="T1" fmla="*/ 686231 h 1012189"/>
              <a:gd name="T2" fmla="*/ 557530 w 1752600"/>
              <a:gd name="T3" fmla="*/ 687502 h 1012189"/>
              <a:gd name="T4" fmla="*/ 451397 w 1752600"/>
              <a:gd name="T5" fmla="*/ 746681 h 1012189"/>
              <a:gd name="T6" fmla="*/ 445770 w 1752600"/>
              <a:gd name="T7" fmla="*/ 752312 h 1012189"/>
              <a:gd name="T8" fmla="*/ 434339 w 1752600"/>
              <a:gd name="T9" fmla="*/ 765020 h 1012189"/>
              <a:gd name="T10" fmla="*/ 433449 w 1752600"/>
              <a:gd name="T11" fmla="*/ 766421 h 1012189"/>
              <a:gd name="T12" fmla="*/ 572858 w 1752600"/>
              <a:gd name="T13" fmla="*/ 686231 h 1012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2600"/>
              <a:gd name="T22" fmla="*/ 0 h 1012189"/>
              <a:gd name="T23" fmla="*/ 1752600 w 1752600"/>
              <a:gd name="T24" fmla="*/ 1012189 h 10121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2600" h="1012189">
                <a:moveTo>
                  <a:pt x="572858" y="685800"/>
                </a:moveTo>
                <a:lnTo>
                  <a:pt x="557530" y="687070"/>
                </a:lnTo>
                <a:lnTo>
                  <a:pt x="451397" y="746212"/>
                </a:lnTo>
                <a:lnTo>
                  <a:pt x="445770" y="751840"/>
                </a:lnTo>
                <a:lnTo>
                  <a:pt x="434339" y="764540"/>
                </a:lnTo>
                <a:lnTo>
                  <a:pt x="433449" y="765940"/>
                </a:lnTo>
                <a:lnTo>
                  <a:pt x="572858" y="685800"/>
                </a:lnTo>
                <a:close/>
              </a:path>
            </a:pathLst>
          </a:custGeom>
          <a:solidFill>
            <a:srgbClr val="070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0" name="object 209"/>
          <p:cNvSpPr>
            <a:spLocks/>
          </p:cNvSpPr>
          <p:nvPr/>
        </p:nvSpPr>
        <p:spPr bwMode="auto">
          <a:xfrm>
            <a:off x="384175" y="3822700"/>
            <a:ext cx="1752600" cy="1012825"/>
          </a:xfrm>
          <a:custGeom>
            <a:avLst/>
            <a:gdLst>
              <a:gd name="T0" fmla="*/ 585266 w 1752600"/>
              <a:gd name="T1" fmla="*/ 678606 h 1012189"/>
              <a:gd name="T2" fmla="*/ 567778 w 1752600"/>
              <a:gd name="T3" fmla="*/ 678606 h 1012189"/>
              <a:gd name="T4" fmla="*/ 428369 w 1752600"/>
              <a:gd name="T5" fmla="*/ 758797 h 1012189"/>
              <a:gd name="T6" fmla="*/ 420369 w 1752600"/>
              <a:gd name="T7" fmla="*/ 771373 h 1012189"/>
              <a:gd name="T8" fmla="*/ 418958 w 1752600"/>
              <a:gd name="T9" fmla="*/ 774199 h 1012189"/>
              <a:gd name="T10" fmla="*/ 585266 w 1752600"/>
              <a:gd name="T11" fmla="*/ 678606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585266" y="678180"/>
                </a:moveTo>
                <a:lnTo>
                  <a:pt x="567778" y="678180"/>
                </a:lnTo>
                <a:lnTo>
                  <a:pt x="428369" y="758320"/>
                </a:lnTo>
                <a:lnTo>
                  <a:pt x="420369" y="770889"/>
                </a:lnTo>
                <a:lnTo>
                  <a:pt x="418958" y="773713"/>
                </a:lnTo>
                <a:lnTo>
                  <a:pt x="585266" y="678180"/>
                </a:lnTo>
                <a:close/>
              </a:path>
            </a:pathLst>
          </a:custGeom>
          <a:solidFill>
            <a:srgbClr val="080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1" name="object 210"/>
          <p:cNvSpPr>
            <a:spLocks/>
          </p:cNvSpPr>
          <p:nvPr/>
        </p:nvSpPr>
        <p:spPr bwMode="auto">
          <a:xfrm>
            <a:off x="388938" y="3830638"/>
            <a:ext cx="1752600" cy="1011237"/>
          </a:xfrm>
          <a:custGeom>
            <a:avLst/>
            <a:gdLst>
              <a:gd name="T0" fmla="*/ 599369 w 1752600"/>
              <a:gd name="T1" fmla="*/ 669928 h 1012190"/>
              <a:gd name="T2" fmla="*/ 581456 w 1752600"/>
              <a:gd name="T3" fmla="*/ 669928 h 1012190"/>
              <a:gd name="T4" fmla="*/ 415148 w 1752600"/>
              <a:gd name="T5" fmla="*/ 765372 h 1012190"/>
              <a:gd name="T6" fmla="*/ 408939 w 1752600"/>
              <a:gd name="T7" fmla="*/ 777776 h 1012190"/>
              <a:gd name="T8" fmla="*/ 408005 w 1752600"/>
              <a:gd name="T9" fmla="*/ 779831 h 1012190"/>
              <a:gd name="T10" fmla="*/ 599369 w 1752600"/>
              <a:gd name="T11" fmla="*/ 669928 h 10121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90"/>
              <a:gd name="T20" fmla="*/ 1752600 w 1752600"/>
              <a:gd name="T21" fmla="*/ 1012190 h 10121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90">
                <a:moveTo>
                  <a:pt x="599369" y="670559"/>
                </a:moveTo>
                <a:lnTo>
                  <a:pt x="581456" y="670559"/>
                </a:lnTo>
                <a:lnTo>
                  <a:pt x="415148" y="766093"/>
                </a:lnTo>
                <a:lnTo>
                  <a:pt x="408939" y="778509"/>
                </a:lnTo>
                <a:lnTo>
                  <a:pt x="408005" y="780566"/>
                </a:lnTo>
                <a:lnTo>
                  <a:pt x="599369" y="670559"/>
                </a:lnTo>
                <a:close/>
              </a:path>
            </a:pathLst>
          </a:custGeom>
          <a:solidFill>
            <a:srgbClr val="090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2" name="object 211"/>
          <p:cNvSpPr>
            <a:spLocks/>
          </p:cNvSpPr>
          <p:nvPr/>
        </p:nvSpPr>
        <p:spPr bwMode="auto">
          <a:xfrm>
            <a:off x="393700" y="3838575"/>
            <a:ext cx="1751013" cy="1011238"/>
          </a:xfrm>
          <a:custGeom>
            <a:avLst/>
            <a:gdLst>
              <a:gd name="T0" fmla="*/ 610477 w 1751330"/>
              <a:gd name="T1" fmla="*/ 662317 h 1012189"/>
              <a:gd name="T2" fmla="*/ 594182 w 1751330"/>
              <a:gd name="T3" fmla="*/ 662317 h 1012189"/>
              <a:gd name="T4" fmla="*/ 402852 w 1751330"/>
              <a:gd name="T5" fmla="*/ 772220 h 1012189"/>
              <a:gd name="T6" fmla="*/ 397437 w 1751330"/>
              <a:gd name="T7" fmla="*/ 784123 h 1012189"/>
              <a:gd name="T8" fmla="*/ 397245 w 1751330"/>
              <a:gd name="T9" fmla="*/ 784956 h 1012189"/>
              <a:gd name="T10" fmla="*/ 610477 w 1751330"/>
              <a:gd name="T11" fmla="*/ 662317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1330"/>
              <a:gd name="T19" fmla="*/ 0 h 1012189"/>
              <a:gd name="T20" fmla="*/ 1751330 w 175133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1330" h="1012189">
                <a:moveTo>
                  <a:pt x="610587" y="662940"/>
                </a:moveTo>
                <a:lnTo>
                  <a:pt x="594289" y="662940"/>
                </a:lnTo>
                <a:lnTo>
                  <a:pt x="402925" y="772946"/>
                </a:lnTo>
                <a:lnTo>
                  <a:pt x="397509" y="784860"/>
                </a:lnTo>
                <a:lnTo>
                  <a:pt x="397317" y="785694"/>
                </a:lnTo>
                <a:lnTo>
                  <a:pt x="610587" y="662940"/>
                </a:lnTo>
                <a:close/>
              </a:path>
            </a:pathLst>
          </a:custGeom>
          <a:solidFill>
            <a:srgbClr val="0A0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3" name="object 212"/>
          <p:cNvSpPr>
            <a:spLocks/>
          </p:cNvSpPr>
          <p:nvPr/>
        </p:nvSpPr>
        <p:spPr bwMode="auto">
          <a:xfrm>
            <a:off x="396875" y="3844925"/>
            <a:ext cx="1752600" cy="1012825"/>
          </a:xfrm>
          <a:custGeom>
            <a:avLst/>
            <a:gdLst>
              <a:gd name="T0" fmla="*/ 624277 w 1752600"/>
              <a:gd name="T1" fmla="*/ 656179 h 1013460"/>
              <a:gd name="T2" fmla="*/ 606777 w 1752600"/>
              <a:gd name="T3" fmla="*/ 656179 h 1013460"/>
              <a:gd name="T4" fmla="*/ 393507 w 1752600"/>
              <a:gd name="T5" fmla="*/ 778856 h 1013460"/>
              <a:gd name="T6" fmla="*/ 390852 w 1752600"/>
              <a:gd name="T7" fmla="*/ 790352 h 1013460"/>
              <a:gd name="T8" fmla="*/ 624277 w 1752600"/>
              <a:gd name="T9" fmla="*/ 656179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624277" y="656590"/>
                </a:moveTo>
                <a:lnTo>
                  <a:pt x="606777" y="656590"/>
                </a:lnTo>
                <a:lnTo>
                  <a:pt x="393507" y="779344"/>
                </a:lnTo>
                <a:lnTo>
                  <a:pt x="390852" y="790847"/>
                </a:lnTo>
                <a:lnTo>
                  <a:pt x="624277" y="656590"/>
                </a:lnTo>
                <a:close/>
              </a:path>
            </a:pathLst>
          </a:custGeom>
          <a:solidFill>
            <a:srgbClr val="0B0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4" name="object 213"/>
          <p:cNvSpPr>
            <a:spLocks/>
          </p:cNvSpPr>
          <p:nvPr/>
        </p:nvSpPr>
        <p:spPr bwMode="auto">
          <a:xfrm>
            <a:off x="401638" y="3851275"/>
            <a:ext cx="1752600" cy="1014413"/>
          </a:xfrm>
          <a:custGeom>
            <a:avLst/>
            <a:gdLst>
              <a:gd name="T0" fmla="*/ 637525 w 1752600"/>
              <a:gd name="T1" fmla="*/ 649579 h 1013460"/>
              <a:gd name="T2" fmla="*/ 620467 w 1752600"/>
              <a:gd name="T3" fmla="*/ 649579 h 1013460"/>
              <a:gd name="T4" fmla="*/ 387042 w 1752600"/>
              <a:gd name="T5" fmla="*/ 783964 h 1013460"/>
              <a:gd name="T6" fmla="*/ 386080 w 1752600"/>
              <a:gd name="T7" fmla="*/ 788140 h 1013460"/>
              <a:gd name="T8" fmla="*/ 384271 w 1752600"/>
              <a:gd name="T9" fmla="*/ 795379 h 1013460"/>
              <a:gd name="T10" fmla="*/ 637525 w 1752600"/>
              <a:gd name="T11" fmla="*/ 649579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637525" y="648969"/>
                </a:moveTo>
                <a:lnTo>
                  <a:pt x="620467" y="648969"/>
                </a:lnTo>
                <a:lnTo>
                  <a:pt x="387042" y="783227"/>
                </a:lnTo>
                <a:lnTo>
                  <a:pt x="386080" y="787400"/>
                </a:lnTo>
                <a:lnTo>
                  <a:pt x="384271" y="794632"/>
                </a:lnTo>
                <a:lnTo>
                  <a:pt x="637525" y="648969"/>
                </a:lnTo>
                <a:close/>
              </a:path>
            </a:pathLst>
          </a:custGeom>
          <a:solidFill>
            <a:srgbClr val="0C0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5" name="object 214"/>
          <p:cNvSpPr>
            <a:spLocks/>
          </p:cNvSpPr>
          <p:nvPr/>
        </p:nvSpPr>
        <p:spPr bwMode="auto">
          <a:xfrm>
            <a:off x="404813" y="3859213"/>
            <a:ext cx="1752600" cy="1012825"/>
          </a:xfrm>
          <a:custGeom>
            <a:avLst/>
            <a:gdLst>
              <a:gd name="T0" fmla="*/ 650182 w 1752600"/>
              <a:gd name="T1" fmla="*/ 641753 h 1012189"/>
              <a:gd name="T2" fmla="*/ 633715 w 1752600"/>
              <a:gd name="T3" fmla="*/ 641753 h 1012189"/>
              <a:gd name="T4" fmla="*/ 380461 w 1752600"/>
              <a:gd name="T5" fmla="*/ 787507 h 1012189"/>
              <a:gd name="T6" fmla="*/ 378460 w 1752600"/>
              <a:gd name="T7" fmla="*/ 795520 h 1012189"/>
              <a:gd name="T8" fmla="*/ 378460 w 1752600"/>
              <a:gd name="T9" fmla="*/ 798051 h 1012189"/>
              <a:gd name="T10" fmla="*/ 650182 w 1752600"/>
              <a:gd name="T11" fmla="*/ 641753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650182" y="641350"/>
                </a:moveTo>
                <a:lnTo>
                  <a:pt x="633715" y="641350"/>
                </a:lnTo>
                <a:lnTo>
                  <a:pt x="380461" y="787012"/>
                </a:lnTo>
                <a:lnTo>
                  <a:pt x="378460" y="795020"/>
                </a:lnTo>
                <a:lnTo>
                  <a:pt x="378460" y="797550"/>
                </a:lnTo>
                <a:lnTo>
                  <a:pt x="650182" y="641350"/>
                </a:lnTo>
                <a:close/>
              </a:path>
            </a:pathLst>
          </a:custGeom>
          <a:solidFill>
            <a:srgbClr val="0D0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6" name="object 215"/>
          <p:cNvSpPr>
            <a:spLocks/>
          </p:cNvSpPr>
          <p:nvPr/>
        </p:nvSpPr>
        <p:spPr bwMode="auto">
          <a:xfrm>
            <a:off x="409575" y="3867150"/>
            <a:ext cx="1752600" cy="1012825"/>
          </a:xfrm>
          <a:custGeom>
            <a:avLst/>
            <a:gdLst>
              <a:gd name="T0" fmla="*/ 662646 w 1752600"/>
              <a:gd name="T1" fmla="*/ 634128 h 1012189"/>
              <a:gd name="T2" fmla="*/ 645102 w 1752600"/>
              <a:gd name="T3" fmla="*/ 634128 h 1012189"/>
              <a:gd name="T4" fmla="*/ 373380 w 1752600"/>
              <a:gd name="T5" fmla="*/ 790426 h 1012189"/>
              <a:gd name="T6" fmla="*/ 373380 w 1752600"/>
              <a:gd name="T7" fmla="*/ 800398 h 1012189"/>
              <a:gd name="T8" fmla="*/ 662646 w 1752600"/>
              <a:gd name="T9" fmla="*/ 634128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662646" y="633730"/>
                </a:moveTo>
                <a:lnTo>
                  <a:pt x="645102" y="633730"/>
                </a:lnTo>
                <a:lnTo>
                  <a:pt x="373380" y="789930"/>
                </a:lnTo>
                <a:lnTo>
                  <a:pt x="373380" y="799895"/>
                </a:lnTo>
                <a:lnTo>
                  <a:pt x="662646" y="633730"/>
                </a:lnTo>
                <a:close/>
              </a:path>
            </a:pathLst>
          </a:custGeom>
          <a:solidFill>
            <a:srgbClr val="0E0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7" name="object 216"/>
          <p:cNvSpPr>
            <a:spLocks/>
          </p:cNvSpPr>
          <p:nvPr/>
        </p:nvSpPr>
        <p:spPr bwMode="auto">
          <a:xfrm>
            <a:off x="414338" y="3875088"/>
            <a:ext cx="1752600" cy="1011237"/>
          </a:xfrm>
          <a:custGeom>
            <a:avLst/>
            <a:gdLst>
              <a:gd name="T0" fmla="*/ 676693 w 1752600"/>
              <a:gd name="T1" fmla="*/ 625520 h 1012190"/>
              <a:gd name="T2" fmla="*/ 658836 w 1752600"/>
              <a:gd name="T3" fmla="*/ 625520 h 1012190"/>
              <a:gd name="T4" fmla="*/ 369570 w 1752600"/>
              <a:gd name="T5" fmla="*/ 791529 h 1012190"/>
              <a:gd name="T6" fmla="*/ 369570 w 1752600"/>
              <a:gd name="T7" fmla="*/ 801905 h 1012190"/>
              <a:gd name="T8" fmla="*/ 676693 w 1752600"/>
              <a:gd name="T9" fmla="*/ 625520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676693" y="626109"/>
                </a:moveTo>
                <a:lnTo>
                  <a:pt x="658836" y="626109"/>
                </a:lnTo>
                <a:lnTo>
                  <a:pt x="369570" y="792275"/>
                </a:lnTo>
                <a:lnTo>
                  <a:pt x="369570" y="802661"/>
                </a:lnTo>
                <a:lnTo>
                  <a:pt x="676693" y="626109"/>
                </a:lnTo>
                <a:close/>
              </a:path>
            </a:pathLst>
          </a:custGeom>
          <a:solidFill>
            <a:srgbClr val="0F0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8" name="object 217"/>
          <p:cNvSpPr>
            <a:spLocks/>
          </p:cNvSpPr>
          <p:nvPr/>
        </p:nvSpPr>
        <p:spPr bwMode="auto">
          <a:xfrm>
            <a:off x="419100" y="3883025"/>
            <a:ext cx="1752600" cy="1011238"/>
          </a:xfrm>
          <a:custGeom>
            <a:avLst/>
            <a:gdLst>
              <a:gd name="T0" fmla="*/ 689176 w 1752600"/>
              <a:gd name="T1" fmla="*/ 617909 h 1012189"/>
              <a:gd name="T2" fmla="*/ 671613 w 1752600"/>
              <a:gd name="T3" fmla="*/ 617909 h 1012189"/>
              <a:gd name="T4" fmla="*/ 364490 w 1752600"/>
              <a:gd name="T5" fmla="*/ 794294 h 1012189"/>
              <a:gd name="T6" fmla="*/ 364490 w 1752600"/>
              <a:gd name="T7" fmla="*/ 804245 h 1012189"/>
              <a:gd name="T8" fmla="*/ 689176 w 1752600"/>
              <a:gd name="T9" fmla="*/ 617909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689176" y="618490"/>
                </a:moveTo>
                <a:lnTo>
                  <a:pt x="671613" y="618490"/>
                </a:lnTo>
                <a:lnTo>
                  <a:pt x="364490" y="795041"/>
                </a:lnTo>
                <a:lnTo>
                  <a:pt x="364490" y="805001"/>
                </a:lnTo>
                <a:lnTo>
                  <a:pt x="689176" y="618490"/>
                </a:lnTo>
                <a:close/>
              </a:path>
            </a:pathLst>
          </a:custGeom>
          <a:solidFill>
            <a:srgbClr val="101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19" name="object 218"/>
          <p:cNvSpPr>
            <a:spLocks/>
          </p:cNvSpPr>
          <p:nvPr/>
        </p:nvSpPr>
        <p:spPr bwMode="auto">
          <a:xfrm>
            <a:off x="422275" y="3889375"/>
            <a:ext cx="1752600" cy="1012825"/>
          </a:xfrm>
          <a:custGeom>
            <a:avLst/>
            <a:gdLst>
              <a:gd name="T0" fmla="*/ 702441 w 1752600"/>
              <a:gd name="T1" fmla="*/ 611253 h 1012189"/>
              <a:gd name="T2" fmla="*/ 685366 w 1752600"/>
              <a:gd name="T3" fmla="*/ 611253 h 1012189"/>
              <a:gd name="T4" fmla="*/ 360680 w 1752600"/>
              <a:gd name="T5" fmla="*/ 797882 h 1012189"/>
              <a:gd name="T6" fmla="*/ 360680 w 1752600"/>
              <a:gd name="T7" fmla="*/ 807697 h 1012189"/>
              <a:gd name="T8" fmla="*/ 702441 w 1752600"/>
              <a:gd name="T9" fmla="*/ 61125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702441" y="610869"/>
                </a:moveTo>
                <a:lnTo>
                  <a:pt x="685366" y="610869"/>
                </a:lnTo>
                <a:lnTo>
                  <a:pt x="360680" y="797381"/>
                </a:lnTo>
                <a:lnTo>
                  <a:pt x="360680" y="807190"/>
                </a:lnTo>
                <a:lnTo>
                  <a:pt x="702441" y="610869"/>
                </a:lnTo>
                <a:close/>
              </a:path>
            </a:pathLst>
          </a:custGeom>
          <a:solidFill>
            <a:srgbClr val="111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0" name="object 219"/>
          <p:cNvSpPr>
            <a:spLocks/>
          </p:cNvSpPr>
          <p:nvPr/>
        </p:nvSpPr>
        <p:spPr bwMode="auto">
          <a:xfrm>
            <a:off x="427038" y="3897313"/>
            <a:ext cx="1752600" cy="1012825"/>
          </a:xfrm>
          <a:custGeom>
            <a:avLst/>
            <a:gdLst>
              <a:gd name="T0" fmla="*/ 715561 w 1752600"/>
              <a:gd name="T1" fmla="*/ 603629 h 1012189"/>
              <a:gd name="T2" fmla="*/ 698631 w 1752600"/>
              <a:gd name="T3" fmla="*/ 603629 h 1012189"/>
              <a:gd name="T4" fmla="*/ 356870 w 1752600"/>
              <a:gd name="T5" fmla="*/ 800072 h 1012189"/>
              <a:gd name="T6" fmla="*/ 356870 w 1752600"/>
              <a:gd name="T7" fmla="*/ 810215 h 1012189"/>
              <a:gd name="T8" fmla="*/ 715561 w 1752600"/>
              <a:gd name="T9" fmla="*/ 603629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715561" y="603250"/>
                </a:moveTo>
                <a:lnTo>
                  <a:pt x="698631" y="603250"/>
                </a:lnTo>
                <a:lnTo>
                  <a:pt x="356870" y="799570"/>
                </a:lnTo>
                <a:lnTo>
                  <a:pt x="356870" y="809706"/>
                </a:lnTo>
                <a:lnTo>
                  <a:pt x="715561" y="603250"/>
                </a:lnTo>
                <a:close/>
              </a:path>
            </a:pathLst>
          </a:custGeom>
          <a:solidFill>
            <a:srgbClr val="121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1" name="object 220"/>
          <p:cNvSpPr>
            <a:spLocks/>
          </p:cNvSpPr>
          <p:nvPr/>
        </p:nvSpPr>
        <p:spPr bwMode="auto">
          <a:xfrm>
            <a:off x="431800" y="3903663"/>
            <a:ext cx="1752600" cy="1014412"/>
          </a:xfrm>
          <a:custGeom>
            <a:avLst/>
            <a:gdLst>
              <a:gd name="T0" fmla="*/ 728056 w 1752600"/>
              <a:gd name="T1" fmla="*/ 597461 h 1013459"/>
              <a:gd name="T2" fmla="*/ 710481 w 1752600"/>
              <a:gd name="T3" fmla="*/ 597461 h 1013459"/>
              <a:gd name="T4" fmla="*/ 351790 w 1752600"/>
              <a:gd name="T5" fmla="*/ 804111 h 1013459"/>
              <a:gd name="T6" fmla="*/ 351790 w 1752600"/>
              <a:gd name="T7" fmla="*/ 814079 h 1013459"/>
              <a:gd name="T8" fmla="*/ 728056 w 1752600"/>
              <a:gd name="T9" fmla="*/ 597461 h 1013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59"/>
              <a:gd name="T17" fmla="*/ 1752600 w 1752600"/>
              <a:gd name="T18" fmla="*/ 1013459 h 10134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59">
                <a:moveTo>
                  <a:pt x="728056" y="596900"/>
                </a:moveTo>
                <a:lnTo>
                  <a:pt x="710481" y="596900"/>
                </a:lnTo>
                <a:lnTo>
                  <a:pt x="351790" y="803356"/>
                </a:lnTo>
                <a:lnTo>
                  <a:pt x="351790" y="813314"/>
                </a:lnTo>
                <a:lnTo>
                  <a:pt x="728056" y="596900"/>
                </a:lnTo>
                <a:close/>
              </a:path>
            </a:pathLst>
          </a:custGeom>
          <a:solidFill>
            <a:srgbClr val="131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2" name="object 221"/>
          <p:cNvSpPr>
            <a:spLocks/>
          </p:cNvSpPr>
          <p:nvPr/>
        </p:nvSpPr>
        <p:spPr bwMode="auto">
          <a:xfrm>
            <a:off x="434975" y="3911600"/>
            <a:ext cx="1752600" cy="1012825"/>
          </a:xfrm>
          <a:custGeom>
            <a:avLst/>
            <a:gdLst>
              <a:gd name="T0" fmla="*/ 741304 w 1752600"/>
              <a:gd name="T1" fmla="*/ 588911 h 1013460"/>
              <a:gd name="T2" fmla="*/ 724246 w 1752600"/>
              <a:gd name="T3" fmla="*/ 588911 h 1013460"/>
              <a:gd name="T4" fmla="*/ 347980 w 1752600"/>
              <a:gd name="T5" fmla="*/ 805189 h 1013460"/>
              <a:gd name="T6" fmla="*/ 347980 w 1752600"/>
              <a:gd name="T7" fmla="*/ 814995 h 1013460"/>
              <a:gd name="T8" fmla="*/ 741304 w 1752600"/>
              <a:gd name="T9" fmla="*/ 58891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741304" y="589280"/>
                </a:moveTo>
                <a:lnTo>
                  <a:pt x="724246" y="589280"/>
                </a:lnTo>
                <a:lnTo>
                  <a:pt x="347980" y="805694"/>
                </a:lnTo>
                <a:lnTo>
                  <a:pt x="347980" y="815506"/>
                </a:lnTo>
                <a:lnTo>
                  <a:pt x="741304" y="589280"/>
                </a:lnTo>
                <a:close/>
              </a:path>
            </a:pathLst>
          </a:custGeom>
          <a:solidFill>
            <a:srgbClr val="141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3" name="object 222"/>
          <p:cNvSpPr>
            <a:spLocks/>
          </p:cNvSpPr>
          <p:nvPr/>
        </p:nvSpPr>
        <p:spPr bwMode="auto">
          <a:xfrm>
            <a:off x="439738" y="3919538"/>
            <a:ext cx="1752600" cy="1011237"/>
          </a:xfrm>
          <a:custGeom>
            <a:avLst/>
            <a:gdLst>
              <a:gd name="T0" fmla="*/ 754017 w 1752600"/>
              <a:gd name="T1" fmla="*/ 581111 h 1012190"/>
              <a:gd name="T2" fmla="*/ 737494 w 1752600"/>
              <a:gd name="T3" fmla="*/ 581111 h 1012190"/>
              <a:gd name="T4" fmla="*/ 344170 w 1752600"/>
              <a:gd name="T5" fmla="*/ 807125 h 1012190"/>
              <a:gd name="T6" fmla="*/ 344170 w 1752600"/>
              <a:gd name="T7" fmla="*/ 816493 h 1012190"/>
              <a:gd name="T8" fmla="*/ 754017 w 1752600"/>
              <a:gd name="T9" fmla="*/ 581111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754017" y="581659"/>
                </a:moveTo>
                <a:lnTo>
                  <a:pt x="737494" y="581659"/>
                </a:lnTo>
                <a:lnTo>
                  <a:pt x="344170" y="807886"/>
                </a:lnTo>
                <a:lnTo>
                  <a:pt x="344170" y="817262"/>
                </a:lnTo>
                <a:lnTo>
                  <a:pt x="754017" y="581659"/>
                </a:lnTo>
                <a:close/>
              </a:path>
            </a:pathLst>
          </a:custGeom>
          <a:solidFill>
            <a:srgbClr val="151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4" name="object 223"/>
          <p:cNvSpPr>
            <a:spLocks/>
          </p:cNvSpPr>
          <p:nvPr/>
        </p:nvSpPr>
        <p:spPr bwMode="auto">
          <a:xfrm>
            <a:off x="444500" y="3927475"/>
            <a:ext cx="1752600" cy="1011238"/>
          </a:xfrm>
          <a:custGeom>
            <a:avLst/>
            <a:gdLst>
              <a:gd name="T0" fmla="*/ 766556 w 1752600"/>
              <a:gd name="T1" fmla="*/ 573501 h 1012189"/>
              <a:gd name="T2" fmla="*/ 748937 w 1752600"/>
              <a:gd name="T3" fmla="*/ 573501 h 1012189"/>
              <a:gd name="T4" fmla="*/ 339090 w 1752600"/>
              <a:gd name="T5" fmla="*/ 808881 h 1012189"/>
              <a:gd name="T6" fmla="*/ 339090 w 1752600"/>
              <a:gd name="T7" fmla="*/ 818822 h 1012189"/>
              <a:gd name="T8" fmla="*/ 766556 w 1752600"/>
              <a:gd name="T9" fmla="*/ 57350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766556" y="574040"/>
                </a:moveTo>
                <a:lnTo>
                  <a:pt x="748937" y="574040"/>
                </a:lnTo>
                <a:lnTo>
                  <a:pt x="339090" y="809642"/>
                </a:lnTo>
                <a:lnTo>
                  <a:pt x="339090" y="819592"/>
                </a:lnTo>
                <a:lnTo>
                  <a:pt x="766556" y="574040"/>
                </a:lnTo>
                <a:close/>
              </a:path>
            </a:pathLst>
          </a:custGeom>
          <a:solidFill>
            <a:srgbClr val="161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5" name="object 224"/>
          <p:cNvSpPr>
            <a:spLocks/>
          </p:cNvSpPr>
          <p:nvPr/>
        </p:nvSpPr>
        <p:spPr bwMode="auto">
          <a:xfrm>
            <a:off x="447675" y="3933825"/>
            <a:ext cx="1752600" cy="1012825"/>
          </a:xfrm>
          <a:custGeom>
            <a:avLst/>
            <a:gdLst>
              <a:gd name="T0" fmla="*/ 780528 w 1752600"/>
              <a:gd name="T1" fmla="*/ 566775 h 1012189"/>
              <a:gd name="T2" fmla="*/ 762746 w 1752600"/>
              <a:gd name="T3" fmla="*/ 566775 h 1012189"/>
              <a:gd name="T4" fmla="*/ 335280 w 1752600"/>
              <a:gd name="T5" fmla="*/ 812482 h 1012189"/>
              <a:gd name="T6" fmla="*/ 335280 w 1752600"/>
              <a:gd name="T7" fmla="*/ 822889 h 1012189"/>
              <a:gd name="T8" fmla="*/ 780528 w 1752600"/>
              <a:gd name="T9" fmla="*/ 566775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780528" y="566419"/>
                </a:moveTo>
                <a:lnTo>
                  <a:pt x="762746" y="566419"/>
                </a:lnTo>
                <a:lnTo>
                  <a:pt x="335280" y="811972"/>
                </a:lnTo>
                <a:lnTo>
                  <a:pt x="335280" y="822372"/>
                </a:lnTo>
                <a:lnTo>
                  <a:pt x="780528" y="566419"/>
                </a:lnTo>
                <a:close/>
              </a:path>
            </a:pathLst>
          </a:custGeom>
          <a:solidFill>
            <a:srgbClr val="171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6" name="object 225"/>
          <p:cNvSpPr>
            <a:spLocks/>
          </p:cNvSpPr>
          <p:nvPr/>
        </p:nvSpPr>
        <p:spPr bwMode="auto">
          <a:xfrm>
            <a:off x="454025" y="3941763"/>
            <a:ext cx="1752600" cy="1012825"/>
          </a:xfrm>
          <a:custGeom>
            <a:avLst/>
            <a:gdLst>
              <a:gd name="T0" fmla="*/ 793086 w 1752600"/>
              <a:gd name="T1" fmla="*/ 559151 h 1012189"/>
              <a:gd name="T2" fmla="*/ 775448 w 1752600"/>
              <a:gd name="T3" fmla="*/ 559151 h 1012189"/>
              <a:gd name="T4" fmla="*/ 330200 w 1752600"/>
              <a:gd name="T5" fmla="*/ 815264 h 1012189"/>
              <a:gd name="T6" fmla="*/ 330200 w 1752600"/>
              <a:gd name="T7" fmla="*/ 825217 h 1012189"/>
              <a:gd name="T8" fmla="*/ 793086 w 1752600"/>
              <a:gd name="T9" fmla="*/ 55915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793086" y="558800"/>
                </a:moveTo>
                <a:lnTo>
                  <a:pt x="775448" y="558800"/>
                </a:lnTo>
                <a:lnTo>
                  <a:pt x="330200" y="814752"/>
                </a:lnTo>
                <a:lnTo>
                  <a:pt x="330200" y="824699"/>
                </a:lnTo>
                <a:lnTo>
                  <a:pt x="793086" y="558800"/>
                </a:lnTo>
                <a:close/>
              </a:path>
            </a:pathLst>
          </a:custGeom>
          <a:solidFill>
            <a:srgbClr val="181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7" name="object 226"/>
          <p:cNvSpPr>
            <a:spLocks/>
          </p:cNvSpPr>
          <p:nvPr/>
        </p:nvSpPr>
        <p:spPr bwMode="auto">
          <a:xfrm>
            <a:off x="457200" y="3949700"/>
            <a:ext cx="1752600" cy="1012825"/>
          </a:xfrm>
          <a:custGeom>
            <a:avLst/>
            <a:gdLst>
              <a:gd name="T0" fmla="*/ 806352 w 1752600"/>
              <a:gd name="T1" fmla="*/ 551526 h 1012189"/>
              <a:gd name="T2" fmla="*/ 789276 w 1752600"/>
              <a:gd name="T3" fmla="*/ 551526 h 1012189"/>
              <a:gd name="T4" fmla="*/ 326390 w 1752600"/>
              <a:gd name="T5" fmla="*/ 817592 h 1012189"/>
              <a:gd name="T6" fmla="*/ 326390 w 1752600"/>
              <a:gd name="T7" fmla="*/ 827408 h 1012189"/>
              <a:gd name="T8" fmla="*/ 806352 w 1752600"/>
              <a:gd name="T9" fmla="*/ 551526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806352" y="551180"/>
                </a:moveTo>
                <a:lnTo>
                  <a:pt x="789276" y="551180"/>
                </a:lnTo>
                <a:lnTo>
                  <a:pt x="326390" y="817079"/>
                </a:lnTo>
                <a:lnTo>
                  <a:pt x="326390" y="826888"/>
                </a:lnTo>
                <a:lnTo>
                  <a:pt x="806352" y="551180"/>
                </a:lnTo>
                <a:close/>
              </a:path>
            </a:pathLst>
          </a:custGeom>
          <a:solidFill>
            <a:srgbClr val="191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8" name="object 227"/>
          <p:cNvSpPr>
            <a:spLocks/>
          </p:cNvSpPr>
          <p:nvPr/>
        </p:nvSpPr>
        <p:spPr bwMode="auto">
          <a:xfrm>
            <a:off x="460375" y="3957638"/>
            <a:ext cx="1752600" cy="1011237"/>
          </a:xfrm>
          <a:custGeom>
            <a:avLst/>
            <a:gdLst>
              <a:gd name="T0" fmla="*/ 819265 w 1752600"/>
              <a:gd name="T1" fmla="*/ 543047 h 1012190"/>
              <a:gd name="T2" fmla="*/ 802542 w 1752600"/>
              <a:gd name="T3" fmla="*/ 543047 h 1012190"/>
              <a:gd name="T4" fmla="*/ 322580 w 1752600"/>
              <a:gd name="T5" fmla="*/ 818497 h 1012190"/>
              <a:gd name="T6" fmla="*/ 322580 w 1752600"/>
              <a:gd name="T7" fmla="*/ 828661 h 1012190"/>
              <a:gd name="T8" fmla="*/ 819265 w 1752600"/>
              <a:gd name="T9" fmla="*/ 543047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819265" y="543559"/>
                </a:moveTo>
                <a:lnTo>
                  <a:pt x="802542" y="543559"/>
                </a:lnTo>
                <a:lnTo>
                  <a:pt x="322580" y="819268"/>
                </a:lnTo>
                <a:lnTo>
                  <a:pt x="322580" y="829442"/>
                </a:lnTo>
                <a:lnTo>
                  <a:pt x="819265" y="543559"/>
                </a:lnTo>
                <a:close/>
              </a:path>
            </a:pathLst>
          </a:custGeom>
          <a:solidFill>
            <a:srgbClr val="1A1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29" name="object 228"/>
          <p:cNvSpPr>
            <a:spLocks/>
          </p:cNvSpPr>
          <p:nvPr/>
        </p:nvSpPr>
        <p:spPr bwMode="auto">
          <a:xfrm>
            <a:off x="466725" y="3963988"/>
            <a:ext cx="1752600" cy="1012825"/>
          </a:xfrm>
          <a:custGeom>
            <a:avLst/>
            <a:gdLst>
              <a:gd name="T0" fmla="*/ 831835 w 1752600"/>
              <a:gd name="T1" fmla="*/ 536873 h 1013460"/>
              <a:gd name="T2" fmla="*/ 814185 w 1752600"/>
              <a:gd name="T3" fmla="*/ 536873 h 1013460"/>
              <a:gd name="T4" fmla="*/ 317500 w 1752600"/>
              <a:gd name="T5" fmla="*/ 822576 h 1013460"/>
              <a:gd name="T6" fmla="*/ 317500 w 1752600"/>
              <a:gd name="T7" fmla="*/ 832514 h 1013460"/>
              <a:gd name="T8" fmla="*/ 831835 w 1752600"/>
              <a:gd name="T9" fmla="*/ 53687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831835" y="537209"/>
                </a:moveTo>
                <a:lnTo>
                  <a:pt x="814185" y="537209"/>
                </a:lnTo>
                <a:lnTo>
                  <a:pt x="317500" y="823092"/>
                </a:lnTo>
                <a:lnTo>
                  <a:pt x="317500" y="833036"/>
                </a:lnTo>
                <a:lnTo>
                  <a:pt x="831835" y="537209"/>
                </a:lnTo>
                <a:close/>
              </a:path>
            </a:pathLst>
          </a:custGeom>
          <a:solidFill>
            <a:srgbClr val="1B1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0" name="object 229"/>
          <p:cNvSpPr>
            <a:spLocks/>
          </p:cNvSpPr>
          <p:nvPr/>
        </p:nvSpPr>
        <p:spPr bwMode="auto">
          <a:xfrm>
            <a:off x="469900" y="3971925"/>
            <a:ext cx="1752600" cy="1012825"/>
          </a:xfrm>
          <a:custGeom>
            <a:avLst/>
            <a:gdLst>
              <a:gd name="T0" fmla="*/ 845083 w 1752600"/>
              <a:gd name="T1" fmla="*/ 529258 h 1013460"/>
              <a:gd name="T2" fmla="*/ 828025 w 1752600"/>
              <a:gd name="T3" fmla="*/ 529258 h 1013460"/>
              <a:gd name="T4" fmla="*/ 313690 w 1752600"/>
              <a:gd name="T5" fmla="*/ 824899 h 1013460"/>
              <a:gd name="T6" fmla="*/ 313690 w 1752600"/>
              <a:gd name="T7" fmla="*/ 834705 h 1013460"/>
              <a:gd name="T8" fmla="*/ 845083 w 1752600"/>
              <a:gd name="T9" fmla="*/ 529258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845083" y="529590"/>
                </a:moveTo>
                <a:lnTo>
                  <a:pt x="828025" y="529590"/>
                </a:lnTo>
                <a:lnTo>
                  <a:pt x="313690" y="825416"/>
                </a:lnTo>
                <a:lnTo>
                  <a:pt x="313690" y="835228"/>
                </a:lnTo>
                <a:lnTo>
                  <a:pt x="845083" y="529590"/>
                </a:lnTo>
                <a:close/>
              </a:path>
            </a:pathLst>
          </a:custGeom>
          <a:solidFill>
            <a:srgbClr val="1C1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1" name="object 230"/>
          <p:cNvSpPr>
            <a:spLocks/>
          </p:cNvSpPr>
          <p:nvPr/>
        </p:nvSpPr>
        <p:spPr bwMode="auto">
          <a:xfrm>
            <a:off x="473075" y="3978275"/>
            <a:ext cx="1754188" cy="1014413"/>
          </a:xfrm>
          <a:custGeom>
            <a:avLst/>
            <a:gdLst>
              <a:gd name="T0" fmla="*/ 859758 w 1753870"/>
              <a:gd name="T1" fmla="*/ 522460 h 1013460"/>
              <a:gd name="T2" fmla="*/ 841426 w 1753870"/>
              <a:gd name="T3" fmla="*/ 522460 h 1013460"/>
              <a:gd name="T4" fmla="*/ 309936 w 1753870"/>
              <a:gd name="T5" fmla="*/ 828386 h 1013460"/>
              <a:gd name="T6" fmla="*/ 309936 w 1753870"/>
              <a:gd name="T7" fmla="*/ 838938 h 1013460"/>
              <a:gd name="T8" fmla="*/ 859758 w 1753870"/>
              <a:gd name="T9" fmla="*/ 522460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3460"/>
              <a:gd name="T17" fmla="*/ 1753870 w 175387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3460">
                <a:moveTo>
                  <a:pt x="859602" y="521969"/>
                </a:moveTo>
                <a:lnTo>
                  <a:pt x="841273" y="521969"/>
                </a:lnTo>
                <a:lnTo>
                  <a:pt x="309880" y="827608"/>
                </a:lnTo>
                <a:lnTo>
                  <a:pt x="309880" y="838150"/>
                </a:lnTo>
                <a:lnTo>
                  <a:pt x="859602" y="521969"/>
                </a:lnTo>
                <a:close/>
              </a:path>
            </a:pathLst>
          </a:custGeom>
          <a:solidFill>
            <a:srgbClr val="1D1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2" name="object 231"/>
          <p:cNvSpPr>
            <a:spLocks/>
          </p:cNvSpPr>
          <p:nvPr/>
        </p:nvSpPr>
        <p:spPr bwMode="auto">
          <a:xfrm>
            <a:off x="479425" y="3986213"/>
            <a:ext cx="1752600" cy="1012825"/>
          </a:xfrm>
          <a:custGeom>
            <a:avLst/>
            <a:gdLst>
              <a:gd name="T0" fmla="*/ 870466 w 1752600"/>
              <a:gd name="T1" fmla="*/ 514673 h 1012189"/>
              <a:gd name="T2" fmla="*/ 854522 w 1752600"/>
              <a:gd name="T3" fmla="*/ 514673 h 1012189"/>
              <a:gd name="T4" fmla="*/ 304800 w 1752600"/>
              <a:gd name="T5" fmla="*/ 831052 h 1012189"/>
              <a:gd name="T6" fmla="*/ 304800 w 1752600"/>
              <a:gd name="T7" fmla="*/ 839817 h 1012189"/>
              <a:gd name="T8" fmla="*/ 870466 w 1752600"/>
              <a:gd name="T9" fmla="*/ 51467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870466" y="514350"/>
                </a:moveTo>
                <a:lnTo>
                  <a:pt x="854522" y="514350"/>
                </a:lnTo>
                <a:lnTo>
                  <a:pt x="304800" y="830530"/>
                </a:lnTo>
                <a:lnTo>
                  <a:pt x="304800" y="839290"/>
                </a:lnTo>
                <a:lnTo>
                  <a:pt x="870466" y="514350"/>
                </a:lnTo>
                <a:close/>
              </a:path>
            </a:pathLst>
          </a:custGeom>
          <a:solidFill>
            <a:srgbClr val="1E1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3" name="object 232"/>
          <p:cNvSpPr>
            <a:spLocks/>
          </p:cNvSpPr>
          <p:nvPr/>
        </p:nvSpPr>
        <p:spPr bwMode="auto">
          <a:xfrm>
            <a:off x="482600" y="3994150"/>
            <a:ext cx="1752600" cy="1012825"/>
          </a:xfrm>
          <a:custGeom>
            <a:avLst/>
            <a:gdLst>
              <a:gd name="T0" fmla="*/ 884363 w 1752600"/>
              <a:gd name="T1" fmla="*/ 507048 h 1012189"/>
              <a:gd name="T2" fmla="*/ 866656 w 1752600"/>
              <a:gd name="T3" fmla="*/ 507048 h 1012189"/>
              <a:gd name="T4" fmla="*/ 300990 w 1752600"/>
              <a:gd name="T5" fmla="*/ 832193 h 1012189"/>
              <a:gd name="T6" fmla="*/ 300990 w 1752600"/>
              <a:gd name="T7" fmla="*/ 842613 h 1012189"/>
              <a:gd name="T8" fmla="*/ 884363 w 1752600"/>
              <a:gd name="T9" fmla="*/ 507048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884363" y="506730"/>
                </a:moveTo>
                <a:lnTo>
                  <a:pt x="866656" y="506730"/>
                </a:lnTo>
                <a:lnTo>
                  <a:pt x="300990" y="831670"/>
                </a:lnTo>
                <a:lnTo>
                  <a:pt x="300990" y="842084"/>
                </a:lnTo>
                <a:lnTo>
                  <a:pt x="884363" y="506730"/>
                </a:lnTo>
                <a:close/>
              </a:path>
            </a:pathLst>
          </a:custGeom>
          <a:solidFill>
            <a:srgbClr val="1F1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4" name="object 233"/>
          <p:cNvSpPr>
            <a:spLocks/>
          </p:cNvSpPr>
          <p:nvPr/>
        </p:nvSpPr>
        <p:spPr bwMode="auto">
          <a:xfrm>
            <a:off x="487363" y="4002088"/>
            <a:ext cx="1752600" cy="1011237"/>
          </a:xfrm>
          <a:custGeom>
            <a:avLst/>
            <a:gdLst>
              <a:gd name="T0" fmla="*/ 895869 w 1752600"/>
              <a:gd name="T1" fmla="*/ 498639 h 1012190"/>
              <a:gd name="T2" fmla="*/ 879283 w 1752600"/>
              <a:gd name="T3" fmla="*/ 498639 h 1012190"/>
              <a:gd name="T4" fmla="*/ 295910 w 1752600"/>
              <a:gd name="T5" fmla="*/ 833678 h 1012190"/>
              <a:gd name="T6" fmla="*/ 295910 w 1752600"/>
              <a:gd name="T7" fmla="*/ 843389 h 1012190"/>
              <a:gd name="T8" fmla="*/ 895869 w 1752600"/>
              <a:gd name="T9" fmla="*/ 498639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895869" y="499109"/>
                </a:moveTo>
                <a:lnTo>
                  <a:pt x="879283" y="499109"/>
                </a:lnTo>
                <a:lnTo>
                  <a:pt x="295910" y="834464"/>
                </a:lnTo>
                <a:lnTo>
                  <a:pt x="295910" y="844184"/>
                </a:lnTo>
                <a:lnTo>
                  <a:pt x="895869" y="499109"/>
                </a:lnTo>
                <a:close/>
              </a:path>
            </a:pathLst>
          </a:custGeom>
          <a:solidFill>
            <a:srgbClr val="202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5" name="object 234"/>
          <p:cNvSpPr>
            <a:spLocks/>
          </p:cNvSpPr>
          <p:nvPr/>
        </p:nvSpPr>
        <p:spPr bwMode="auto">
          <a:xfrm>
            <a:off x="492125" y="4008438"/>
            <a:ext cx="1752600" cy="1012825"/>
          </a:xfrm>
          <a:custGeom>
            <a:avLst/>
            <a:gdLst>
              <a:gd name="T0" fmla="*/ 909117 w 1752600"/>
              <a:gd name="T1" fmla="*/ 492450 h 1013460"/>
              <a:gd name="T2" fmla="*/ 892059 w 1752600"/>
              <a:gd name="T3" fmla="*/ 492450 h 1013460"/>
              <a:gd name="T4" fmla="*/ 292100 w 1752600"/>
              <a:gd name="T5" fmla="*/ 837309 h 1013460"/>
              <a:gd name="T6" fmla="*/ 292100 w 1752600"/>
              <a:gd name="T7" fmla="*/ 847115 h 1013460"/>
              <a:gd name="T8" fmla="*/ 909117 w 1752600"/>
              <a:gd name="T9" fmla="*/ 492450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909117" y="492759"/>
                </a:moveTo>
                <a:lnTo>
                  <a:pt x="892059" y="492759"/>
                </a:lnTo>
                <a:lnTo>
                  <a:pt x="292100" y="837834"/>
                </a:lnTo>
                <a:lnTo>
                  <a:pt x="292100" y="847646"/>
                </a:lnTo>
                <a:lnTo>
                  <a:pt x="909117" y="492759"/>
                </a:lnTo>
                <a:close/>
              </a:path>
            </a:pathLst>
          </a:custGeom>
          <a:solidFill>
            <a:srgbClr val="212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6" name="object 235"/>
          <p:cNvSpPr>
            <a:spLocks/>
          </p:cNvSpPr>
          <p:nvPr/>
        </p:nvSpPr>
        <p:spPr bwMode="auto">
          <a:xfrm>
            <a:off x="495300" y="4016375"/>
            <a:ext cx="1752600" cy="1012825"/>
          </a:xfrm>
          <a:custGeom>
            <a:avLst/>
            <a:gdLst>
              <a:gd name="T0" fmla="*/ 922969 w 1752600"/>
              <a:gd name="T1" fmla="*/ 484836 h 1013460"/>
              <a:gd name="T2" fmla="*/ 905307 w 1752600"/>
              <a:gd name="T3" fmla="*/ 484836 h 1013460"/>
              <a:gd name="T4" fmla="*/ 288290 w 1752600"/>
              <a:gd name="T5" fmla="*/ 839500 h 1013460"/>
              <a:gd name="T6" fmla="*/ 288290 w 1752600"/>
              <a:gd name="T7" fmla="*/ 849916 h 1013460"/>
              <a:gd name="T8" fmla="*/ 922969 w 1752600"/>
              <a:gd name="T9" fmla="*/ 48483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922969" y="485140"/>
                </a:moveTo>
                <a:lnTo>
                  <a:pt x="905307" y="485140"/>
                </a:lnTo>
                <a:lnTo>
                  <a:pt x="288290" y="840026"/>
                </a:lnTo>
                <a:lnTo>
                  <a:pt x="288290" y="850449"/>
                </a:lnTo>
                <a:lnTo>
                  <a:pt x="922969" y="485140"/>
                </a:lnTo>
                <a:close/>
              </a:path>
            </a:pathLst>
          </a:custGeom>
          <a:solidFill>
            <a:srgbClr val="222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7" name="object 236"/>
          <p:cNvSpPr>
            <a:spLocks/>
          </p:cNvSpPr>
          <p:nvPr/>
        </p:nvSpPr>
        <p:spPr bwMode="auto">
          <a:xfrm>
            <a:off x="500063" y="4022725"/>
            <a:ext cx="1752600" cy="1014413"/>
          </a:xfrm>
          <a:custGeom>
            <a:avLst/>
            <a:gdLst>
              <a:gd name="T0" fmla="*/ 935614 w 1752600"/>
              <a:gd name="T1" fmla="*/ 477968 h 1013460"/>
              <a:gd name="T2" fmla="*/ 917889 w 1752600"/>
              <a:gd name="T3" fmla="*/ 477968 h 1013460"/>
              <a:gd name="T4" fmla="*/ 283210 w 1752600"/>
              <a:gd name="T5" fmla="*/ 843622 h 1013460"/>
              <a:gd name="T6" fmla="*/ 283210 w 1752600"/>
              <a:gd name="T7" fmla="*/ 853561 h 1013460"/>
              <a:gd name="T8" fmla="*/ 935614 w 1752600"/>
              <a:gd name="T9" fmla="*/ 477968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935614" y="477519"/>
                </a:moveTo>
                <a:lnTo>
                  <a:pt x="917889" y="477519"/>
                </a:lnTo>
                <a:lnTo>
                  <a:pt x="283210" y="842829"/>
                </a:lnTo>
                <a:lnTo>
                  <a:pt x="283210" y="852759"/>
                </a:lnTo>
                <a:lnTo>
                  <a:pt x="935614" y="477519"/>
                </a:lnTo>
                <a:close/>
              </a:path>
            </a:pathLst>
          </a:custGeom>
          <a:solidFill>
            <a:srgbClr val="232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8" name="object 237"/>
          <p:cNvSpPr>
            <a:spLocks/>
          </p:cNvSpPr>
          <p:nvPr/>
        </p:nvSpPr>
        <p:spPr bwMode="auto">
          <a:xfrm>
            <a:off x="504825" y="4030663"/>
            <a:ext cx="1752600" cy="1012825"/>
          </a:xfrm>
          <a:custGeom>
            <a:avLst/>
            <a:gdLst>
              <a:gd name="T0" fmla="*/ 948431 w 1752600"/>
              <a:gd name="T1" fmla="*/ 470195 h 1012189"/>
              <a:gd name="T2" fmla="*/ 931804 w 1752600"/>
              <a:gd name="T3" fmla="*/ 470195 h 1012189"/>
              <a:gd name="T4" fmla="*/ 279400 w 1752600"/>
              <a:gd name="T5" fmla="*/ 845670 h 1012189"/>
              <a:gd name="T6" fmla="*/ 279400 w 1752600"/>
              <a:gd name="T7" fmla="*/ 855032 h 1012189"/>
              <a:gd name="T8" fmla="*/ 948431 w 1752600"/>
              <a:gd name="T9" fmla="*/ 470195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948431" y="469900"/>
                </a:moveTo>
                <a:lnTo>
                  <a:pt x="931804" y="469900"/>
                </a:lnTo>
                <a:lnTo>
                  <a:pt x="279400" y="845139"/>
                </a:lnTo>
                <a:lnTo>
                  <a:pt x="279400" y="854495"/>
                </a:lnTo>
                <a:lnTo>
                  <a:pt x="948431" y="469900"/>
                </a:lnTo>
                <a:close/>
              </a:path>
            </a:pathLst>
          </a:custGeom>
          <a:solidFill>
            <a:srgbClr val="242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39" name="object 238"/>
          <p:cNvSpPr>
            <a:spLocks/>
          </p:cNvSpPr>
          <p:nvPr/>
        </p:nvSpPr>
        <p:spPr bwMode="auto">
          <a:xfrm>
            <a:off x="509588" y="4038600"/>
            <a:ext cx="1751012" cy="1012825"/>
          </a:xfrm>
          <a:custGeom>
            <a:avLst/>
            <a:gdLst>
              <a:gd name="T0" fmla="*/ 960243 w 1751330"/>
              <a:gd name="T1" fmla="*/ 462570 h 1012189"/>
              <a:gd name="T2" fmla="*/ 943180 w 1751330"/>
              <a:gd name="T3" fmla="*/ 462570 h 1012189"/>
              <a:gd name="T4" fmla="*/ 274270 w 1751330"/>
              <a:gd name="T5" fmla="*/ 847407 h 1012189"/>
              <a:gd name="T6" fmla="*/ 274270 w 1751330"/>
              <a:gd name="T7" fmla="*/ 857224 h 1012189"/>
              <a:gd name="T8" fmla="*/ 960243 w 1751330"/>
              <a:gd name="T9" fmla="*/ 46257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30"/>
              <a:gd name="T16" fmla="*/ 0 h 1012189"/>
              <a:gd name="T17" fmla="*/ 1751330 w 175133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30" h="1012189">
                <a:moveTo>
                  <a:pt x="960417" y="462280"/>
                </a:moveTo>
                <a:lnTo>
                  <a:pt x="943351" y="462280"/>
                </a:lnTo>
                <a:lnTo>
                  <a:pt x="274320" y="846875"/>
                </a:lnTo>
                <a:lnTo>
                  <a:pt x="274320" y="856686"/>
                </a:lnTo>
                <a:lnTo>
                  <a:pt x="960417" y="462280"/>
                </a:lnTo>
                <a:close/>
              </a:path>
            </a:pathLst>
          </a:custGeom>
          <a:solidFill>
            <a:srgbClr val="252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0" name="object 239"/>
          <p:cNvSpPr>
            <a:spLocks/>
          </p:cNvSpPr>
          <p:nvPr/>
        </p:nvSpPr>
        <p:spPr bwMode="auto">
          <a:xfrm>
            <a:off x="512763" y="4046538"/>
            <a:ext cx="1752600" cy="1011237"/>
          </a:xfrm>
          <a:custGeom>
            <a:avLst/>
            <a:gdLst>
              <a:gd name="T0" fmla="*/ 974377 w 1752600"/>
              <a:gd name="T1" fmla="*/ 454231 h 1012190"/>
              <a:gd name="T2" fmla="*/ 956607 w 1752600"/>
              <a:gd name="T3" fmla="*/ 454231 h 1012190"/>
              <a:gd name="T4" fmla="*/ 270510 w 1752600"/>
              <a:gd name="T5" fmla="*/ 848267 h 1012190"/>
              <a:gd name="T6" fmla="*/ 270510 w 1752600"/>
              <a:gd name="T7" fmla="*/ 858178 h 1012190"/>
              <a:gd name="T8" fmla="*/ 974377 w 1752600"/>
              <a:gd name="T9" fmla="*/ 454231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974377" y="454659"/>
                </a:moveTo>
                <a:lnTo>
                  <a:pt x="956607" y="454659"/>
                </a:lnTo>
                <a:lnTo>
                  <a:pt x="270510" y="849066"/>
                </a:lnTo>
                <a:lnTo>
                  <a:pt x="270510" y="858987"/>
                </a:lnTo>
                <a:lnTo>
                  <a:pt x="974377" y="454659"/>
                </a:lnTo>
                <a:close/>
              </a:path>
            </a:pathLst>
          </a:custGeom>
          <a:solidFill>
            <a:srgbClr val="262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1" name="object 240"/>
          <p:cNvSpPr>
            <a:spLocks/>
          </p:cNvSpPr>
          <p:nvPr/>
        </p:nvSpPr>
        <p:spPr bwMode="auto">
          <a:xfrm>
            <a:off x="517525" y="4054475"/>
            <a:ext cx="1752600" cy="1011238"/>
          </a:xfrm>
          <a:custGeom>
            <a:avLst/>
            <a:gdLst>
              <a:gd name="T0" fmla="*/ 986400 w 1752600"/>
              <a:gd name="T1" fmla="*/ 446620 h 1012189"/>
              <a:gd name="T2" fmla="*/ 970567 w 1752600"/>
              <a:gd name="T3" fmla="*/ 446620 h 1012189"/>
              <a:gd name="T4" fmla="*/ 266700 w 1752600"/>
              <a:gd name="T5" fmla="*/ 850567 h 1012189"/>
              <a:gd name="T6" fmla="*/ 266700 w 1752600"/>
              <a:gd name="T7" fmla="*/ 860176 h 1012189"/>
              <a:gd name="T8" fmla="*/ 986400 w 1752600"/>
              <a:gd name="T9" fmla="*/ 44662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986400" y="447040"/>
                </a:moveTo>
                <a:lnTo>
                  <a:pt x="970567" y="447040"/>
                </a:lnTo>
                <a:lnTo>
                  <a:pt x="266700" y="851367"/>
                </a:lnTo>
                <a:lnTo>
                  <a:pt x="266700" y="860985"/>
                </a:lnTo>
                <a:lnTo>
                  <a:pt x="986400" y="447040"/>
                </a:lnTo>
                <a:close/>
              </a:path>
            </a:pathLst>
          </a:custGeom>
          <a:solidFill>
            <a:srgbClr val="272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2" name="object 241"/>
          <p:cNvSpPr>
            <a:spLocks/>
          </p:cNvSpPr>
          <p:nvPr/>
        </p:nvSpPr>
        <p:spPr bwMode="auto">
          <a:xfrm>
            <a:off x="520700" y="4060825"/>
            <a:ext cx="1752600" cy="1012825"/>
          </a:xfrm>
          <a:custGeom>
            <a:avLst/>
            <a:gdLst>
              <a:gd name="T0" fmla="*/ 1000195 w 1752600"/>
              <a:gd name="T1" fmla="*/ 440414 h 1013460"/>
              <a:gd name="T2" fmla="*/ 982590 w 1752600"/>
              <a:gd name="T3" fmla="*/ 440414 h 1013460"/>
              <a:gd name="T4" fmla="*/ 262890 w 1752600"/>
              <a:gd name="T5" fmla="*/ 854100 h 1013460"/>
              <a:gd name="T6" fmla="*/ 262890 w 1752600"/>
              <a:gd name="T7" fmla="*/ 864527 h 1013460"/>
              <a:gd name="T8" fmla="*/ 1000195 w 1752600"/>
              <a:gd name="T9" fmla="*/ 44041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000195" y="440690"/>
                </a:moveTo>
                <a:lnTo>
                  <a:pt x="982590" y="440690"/>
                </a:lnTo>
                <a:lnTo>
                  <a:pt x="262890" y="854635"/>
                </a:lnTo>
                <a:lnTo>
                  <a:pt x="262890" y="865069"/>
                </a:lnTo>
                <a:lnTo>
                  <a:pt x="1000195" y="440690"/>
                </a:lnTo>
                <a:close/>
              </a:path>
            </a:pathLst>
          </a:custGeom>
          <a:solidFill>
            <a:srgbClr val="282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3" name="object 242"/>
          <p:cNvSpPr>
            <a:spLocks/>
          </p:cNvSpPr>
          <p:nvPr/>
        </p:nvSpPr>
        <p:spPr bwMode="auto">
          <a:xfrm>
            <a:off x="525463" y="4067175"/>
            <a:ext cx="1752600" cy="1014413"/>
          </a:xfrm>
          <a:custGeom>
            <a:avLst/>
            <a:gdLst>
              <a:gd name="T0" fmla="*/ 1012897 w 1752600"/>
              <a:gd name="T1" fmla="*/ 433476 h 1013460"/>
              <a:gd name="T2" fmla="*/ 995115 w 1752600"/>
              <a:gd name="T3" fmla="*/ 433476 h 1013460"/>
              <a:gd name="T4" fmla="*/ 257810 w 1752600"/>
              <a:gd name="T5" fmla="*/ 858255 h 1013460"/>
              <a:gd name="T6" fmla="*/ 257810 w 1752600"/>
              <a:gd name="T7" fmla="*/ 868184 h 1013460"/>
              <a:gd name="T8" fmla="*/ 1012897 w 1752600"/>
              <a:gd name="T9" fmla="*/ 43347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012897" y="433069"/>
                </a:moveTo>
                <a:lnTo>
                  <a:pt x="995115" y="433069"/>
                </a:lnTo>
                <a:lnTo>
                  <a:pt x="257810" y="857449"/>
                </a:lnTo>
                <a:lnTo>
                  <a:pt x="257810" y="867368"/>
                </a:lnTo>
                <a:lnTo>
                  <a:pt x="1012897" y="433069"/>
                </a:lnTo>
                <a:close/>
              </a:path>
            </a:pathLst>
          </a:custGeom>
          <a:solidFill>
            <a:srgbClr val="292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4" name="object 243"/>
          <p:cNvSpPr>
            <a:spLocks/>
          </p:cNvSpPr>
          <p:nvPr/>
        </p:nvSpPr>
        <p:spPr bwMode="auto">
          <a:xfrm>
            <a:off x="530225" y="4075113"/>
            <a:ext cx="1752600" cy="1012825"/>
          </a:xfrm>
          <a:custGeom>
            <a:avLst/>
            <a:gdLst>
              <a:gd name="T0" fmla="*/ 1025755 w 1752600"/>
              <a:gd name="T1" fmla="*/ 425717 h 1012189"/>
              <a:gd name="T2" fmla="*/ 1009087 w 1752600"/>
              <a:gd name="T3" fmla="*/ 425717 h 1012189"/>
              <a:gd name="T4" fmla="*/ 254000 w 1752600"/>
              <a:gd name="T5" fmla="*/ 860288 h 1012189"/>
              <a:gd name="T6" fmla="*/ 254000 w 1752600"/>
              <a:gd name="T7" fmla="*/ 869643 h 1012189"/>
              <a:gd name="T8" fmla="*/ 1025755 w 1752600"/>
              <a:gd name="T9" fmla="*/ 425717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025755" y="425450"/>
                </a:moveTo>
                <a:lnTo>
                  <a:pt x="1009087" y="425450"/>
                </a:lnTo>
                <a:lnTo>
                  <a:pt x="254000" y="859748"/>
                </a:lnTo>
                <a:lnTo>
                  <a:pt x="254000" y="869097"/>
                </a:lnTo>
                <a:lnTo>
                  <a:pt x="1025755" y="425450"/>
                </a:lnTo>
                <a:close/>
              </a:path>
            </a:pathLst>
          </a:custGeom>
          <a:solidFill>
            <a:srgbClr val="2A2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5" name="object 244"/>
          <p:cNvSpPr>
            <a:spLocks/>
          </p:cNvSpPr>
          <p:nvPr/>
        </p:nvSpPr>
        <p:spPr bwMode="auto">
          <a:xfrm>
            <a:off x="534988" y="4083050"/>
            <a:ext cx="1752600" cy="1012825"/>
          </a:xfrm>
          <a:custGeom>
            <a:avLst/>
            <a:gdLst>
              <a:gd name="T0" fmla="*/ 1038492 w 1752600"/>
              <a:gd name="T1" fmla="*/ 418093 h 1012189"/>
              <a:gd name="T2" fmla="*/ 1020675 w 1752600"/>
              <a:gd name="T3" fmla="*/ 418093 h 1012189"/>
              <a:gd name="T4" fmla="*/ 248920 w 1752600"/>
              <a:gd name="T5" fmla="*/ 862018 h 1012189"/>
              <a:gd name="T6" fmla="*/ 248920 w 1752600"/>
              <a:gd name="T7" fmla="*/ 871937 h 1012189"/>
              <a:gd name="T8" fmla="*/ 1038492 w 1752600"/>
              <a:gd name="T9" fmla="*/ 41809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038492" y="417830"/>
                </a:moveTo>
                <a:lnTo>
                  <a:pt x="1020675" y="417830"/>
                </a:lnTo>
                <a:lnTo>
                  <a:pt x="248920" y="861477"/>
                </a:lnTo>
                <a:lnTo>
                  <a:pt x="248920" y="871389"/>
                </a:lnTo>
                <a:lnTo>
                  <a:pt x="1038492" y="417830"/>
                </a:lnTo>
                <a:close/>
              </a:path>
            </a:pathLst>
          </a:custGeom>
          <a:solidFill>
            <a:srgbClr val="2B2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6" name="object 245"/>
          <p:cNvSpPr>
            <a:spLocks/>
          </p:cNvSpPr>
          <p:nvPr/>
        </p:nvSpPr>
        <p:spPr bwMode="auto">
          <a:xfrm>
            <a:off x="538163" y="4090988"/>
            <a:ext cx="1752600" cy="1011237"/>
          </a:xfrm>
          <a:custGeom>
            <a:avLst/>
            <a:gdLst>
              <a:gd name="T0" fmla="*/ 1051757 w 1752600"/>
              <a:gd name="T1" fmla="*/ 409823 h 1012190"/>
              <a:gd name="T2" fmla="*/ 1034682 w 1752600"/>
              <a:gd name="T3" fmla="*/ 409823 h 1012190"/>
              <a:gd name="T4" fmla="*/ 245110 w 1752600"/>
              <a:gd name="T5" fmla="*/ 862956 h 1012190"/>
              <a:gd name="T6" fmla="*/ 245110 w 1752600"/>
              <a:gd name="T7" fmla="*/ 872756 h 1012190"/>
              <a:gd name="T8" fmla="*/ 1051757 w 1752600"/>
              <a:gd name="T9" fmla="*/ 409823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1051757" y="410209"/>
                </a:moveTo>
                <a:lnTo>
                  <a:pt x="1034682" y="410209"/>
                </a:lnTo>
                <a:lnTo>
                  <a:pt x="245110" y="863769"/>
                </a:lnTo>
                <a:lnTo>
                  <a:pt x="245110" y="873578"/>
                </a:lnTo>
                <a:lnTo>
                  <a:pt x="1051757" y="410209"/>
                </a:lnTo>
                <a:close/>
              </a:path>
            </a:pathLst>
          </a:custGeom>
          <a:solidFill>
            <a:srgbClr val="2C2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7" name="object 246"/>
          <p:cNvSpPr>
            <a:spLocks/>
          </p:cNvSpPr>
          <p:nvPr/>
        </p:nvSpPr>
        <p:spPr bwMode="auto">
          <a:xfrm>
            <a:off x="542925" y="4098925"/>
            <a:ext cx="1752600" cy="1011238"/>
          </a:xfrm>
          <a:custGeom>
            <a:avLst/>
            <a:gdLst>
              <a:gd name="T0" fmla="*/ 1065521 w 1752600"/>
              <a:gd name="T1" fmla="*/ 402212 h 1012189"/>
              <a:gd name="T2" fmla="*/ 1047947 w 1752600"/>
              <a:gd name="T3" fmla="*/ 402212 h 1012189"/>
              <a:gd name="T4" fmla="*/ 241300 w 1752600"/>
              <a:gd name="T5" fmla="*/ 865144 h 1012189"/>
              <a:gd name="T6" fmla="*/ 241300 w 1752600"/>
              <a:gd name="T7" fmla="*/ 875574 h 1012189"/>
              <a:gd name="T8" fmla="*/ 1065521 w 1752600"/>
              <a:gd name="T9" fmla="*/ 40221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065521" y="402590"/>
                </a:moveTo>
                <a:lnTo>
                  <a:pt x="1047947" y="402590"/>
                </a:lnTo>
                <a:lnTo>
                  <a:pt x="241300" y="865958"/>
                </a:lnTo>
                <a:lnTo>
                  <a:pt x="241300" y="876397"/>
                </a:lnTo>
                <a:lnTo>
                  <a:pt x="1065521" y="402590"/>
                </a:lnTo>
                <a:close/>
              </a:path>
            </a:pathLst>
          </a:custGeom>
          <a:solidFill>
            <a:srgbClr val="2D2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8" name="object 247"/>
          <p:cNvSpPr>
            <a:spLocks/>
          </p:cNvSpPr>
          <p:nvPr/>
        </p:nvSpPr>
        <p:spPr bwMode="auto">
          <a:xfrm>
            <a:off x="547688" y="4105275"/>
            <a:ext cx="1752600" cy="1012825"/>
          </a:xfrm>
          <a:custGeom>
            <a:avLst/>
            <a:gdLst>
              <a:gd name="T0" fmla="*/ 1078287 w 1752600"/>
              <a:gd name="T1" fmla="*/ 395217 h 1012189"/>
              <a:gd name="T2" fmla="*/ 1060441 w 1752600"/>
              <a:gd name="T3" fmla="*/ 395217 h 1012189"/>
              <a:gd name="T4" fmla="*/ 236220 w 1752600"/>
              <a:gd name="T5" fmla="*/ 869323 h 1012189"/>
              <a:gd name="T6" fmla="*/ 236220 w 1752600"/>
              <a:gd name="T7" fmla="*/ 879237 h 1012189"/>
              <a:gd name="T8" fmla="*/ 1078287 w 1752600"/>
              <a:gd name="T9" fmla="*/ 395217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078287" y="394969"/>
                </a:moveTo>
                <a:lnTo>
                  <a:pt x="1060441" y="394969"/>
                </a:lnTo>
                <a:lnTo>
                  <a:pt x="236220" y="868777"/>
                </a:lnTo>
                <a:lnTo>
                  <a:pt x="236220" y="878685"/>
                </a:lnTo>
                <a:lnTo>
                  <a:pt x="1078287" y="394969"/>
                </a:lnTo>
                <a:close/>
              </a:path>
            </a:pathLst>
          </a:custGeom>
          <a:solidFill>
            <a:srgbClr val="2E2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49" name="object 248"/>
          <p:cNvSpPr>
            <a:spLocks/>
          </p:cNvSpPr>
          <p:nvPr/>
        </p:nvSpPr>
        <p:spPr bwMode="auto">
          <a:xfrm>
            <a:off x="550863" y="4113213"/>
            <a:ext cx="1752600" cy="1012825"/>
          </a:xfrm>
          <a:custGeom>
            <a:avLst/>
            <a:gdLst>
              <a:gd name="T0" fmla="*/ 1090179 w 1752600"/>
              <a:gd name="T1" fmla="*/ 387593 h 1012189"/>
              <a:gd name="T2" fmla="*/ 1074477 w 1752600"/>
              <a:gd name="T3" fmla="*/ 387593 h 1012189"/>
              <a:gd name="T4" fmla="*/ 232410 w 1752600"/>
              <a:gd name="T5" fmla="*/ 871612 h 1012189"/>
              <a:gd name="T6" fmla="*/ 232410 w 1752600"/>
              <a:gd name="T7" fmla="*/ 881260 h 1012189"/>
              <a:gd name="T8" fmla="*/ 1090179 w 1752600"/>
              <a:gd name="T9" fmla="*/ 38759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090179" y="387350"/>
                </a:moveTo>
                <a:lnTo>
                  <a:pt x="1074477" y="387350"/>
                </a:lnTo>
                <a:lnTo>
                  <a:pt x="232410" y="871065"/>
                </a:lnTo>
                <a:lnTo>
                  <a:pt x="232410" y="880707"/>
                </a:lnTo>
                <a:lnTo>
                  <a:pt x="1090179" y="387350"/>
                </a:lnTo>
                <a:close/>
              </a:path>
            </a:pathLst>
          </a:custGeom>
          <a:solidFill>
            <a:srgbClr val="2F2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0" name="object 249"/>
          <p:cNvSpPr>
            <a:spLocks/>
          </p:cNvSpPr>
          <p:nvPr/>
        </p:nvSpPr>
        <p:spPr bwMode="auto">
          <a:xfrm>
            <a:off x="555625" y="4119563"/>
            <a:ext cx="1752600" cy="1014412"/>
          </a:xfrm>
          <a:custGeom>
            <a:avLst/>
            <a:gdLst>
              <a:gd name="T0" fmla="*/ 1103897 w 1753870"/>
              <a:gd name="T1" fmla="*/ 381358 h 1013459"/>
              <a:gd name="T2" fmla="*/ 1085583 w 1753870"/>
              <a:gd name="T3" fmla="*/ 381358 h 1013459"/>
              <a:gd name="T4" fmla="*/ 228434 w 1753870"/>
              <a:gd name="T5" fmla="*/ 875179 h 1013459"/>
              <a:gd name="T6" fmla="*/ 228434 w 1753870"/>
              <a:gd name="T7" fmla="*/ 885731 h 1013459"/>
              <a:gd name="T8" fmla="*/ 1103897 w 1753870"/>
              <a:gd name="T9" fmla="*/ 381358 h 10134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3459"/>
              <a:gd name="T17" fmla="*/ 1753870 w 1753870"/>
              <a:gd name="T18" fmla="*/ 1013459 h 10134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3459">
                <a:moveTo>
                  <a:pt x="1104697" y="381000"/>
                </a:moveTo>
                <a:lnTo>
                  <a:pt x="1086369" y="381000"/>
                </a:lnTo>
                <a:lnTo>
                  <a:pt x="228600" y="874357"/>
                </a:lnTo>
                <a:lnTo>
                  <a:pt x="228600" y="884899"/>
                </a:lnTo>
                <a:lnTo>
                  <a:pt x="1104697" y="381000"/>
                </a:lnTo>
                <a:close/>
              </a:path>
            </a:pathLst>
          </a:custGeom>
          <a:solidFill>
            <a:srgbClr val="303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1" name="object 250"/>
          <p:cNvSpPr>
            <a:spLocks/>
          </p:cNvSpPr>
          <p:nvPr/>
        </p:nvSpPr>
        <p:spPr bwMode="auto">
          <a:xfrm>
            <a:off x="560388" y="4127500"/>
            <a:ext cx="1752600" cy="1012825"/>
          </a:xfrm>
          <a:custGeom>
            <a:avLst/>
            <a:gdLst>
              <a:gd name="T0" fmla="*/ 1116676 w 1752600"/>
              <a:gd name="T1" fmla="*/ 373146 h 1013460"/>
              <a:gd name="T2" fmla="*/ 1099617 w 1752600"/>
              <a:gd name="T3" fmla="*/ 373146 h 1013460"/>
              <a:gd name="T4" fmla="*/ 223520 w 1752600"/>
              <a:gd name="T5" fmla="*/ 876729 h 1013460"/>
              <a:gd name="T6" fmla="*/ 223520 w 1752600"/>
              <a:gd name="T7" fmla="*/ 886534 h 1013460"/>
              <a:gd name="T8" fmla="*/ 1116676 w 1752600"/>
              <a:gd name="T9" fmla="*/ 37314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116676" y="373380"/>
                </a:moveTo>
                <a:lnTo>
                  <a:pt x="1099617" y="373380"/>
                </a:lnTo>
                <a:lnTo>
                  <a:pt x="223520" y="877279"/>
                </a:lnTo>
                <a:lnTo>
                  <a:pt x="223520" y="887090"/>
                </a:lnTo>
                <a:lnTo>
                  <a:pt x="1116676" y="373380"/>
                </a:lnTo>
                <a:close/>
              </a:path>
            </a:pathLst>
          </a:custGeom>
          <a:solidFill>
            <a:srgbClr val="313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2" name="object 251"/>
          <p:cNvSpPr>
            <a:spLocks/>
          </p:cNvSpPr>
          <p:nvPr/>
        </p:nvSpPr>
        <p:spPr bwMode="auto">
          <a:xfrm>
            <a:off x="563563" y="4135438"/>
            <a:ext cx="1752600" cy="1012825"/>
          </a:xfrm>
          <a:custGeom>
            <a:avLst/>
            <a:gdLst>
              <a:gd name="T0" fmla="*/ 1130376 w 1752600"/>
              <a:gd name="T1" fmla="*/ 365530 h 1013460"/>
              <a:gd name="T2" fmla="*/ 1112866 w 1752600"/>
              <a:gd name="T3" fmla="*/ 365530 h 1013460"/>
              <a:gd name="T4" fmla="*/ 219710 w 1752600"/>
              <a:gd name="T5" fmla="*/ 878919 h 1013460"/>
              <a:gd name="T6" fmla="*/ 219710 w 1752600"/>
              <a:gd name="T7" fmla="*/ 889364 h 1013460"/>
              <a:gd name="T8" fmla="*/ 1130376 w 1752600"/>
              <a:gd name="T9" fmla="*/ 365530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130376" y="365759"/>
                </a:moveTo>
                <a:lnTo>
                  <a:pt x="1112866" y="365759"/>
                </a:lnTo>
                <a:lnTo>
                  <a:pt x="219710" y="879470"/>
                </a:lnTo>
                <a:lnTo>
                  <a:pt x="219710" y="889922"/>
                </a:lnTo>
                <a:lnTo>
                  <a:pt x="1130376" y="36575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3" name="object 252"/>
          <p:cNvSpPr>
            <a:spLocks/>
          </p:cNvSpPr>
          <p:nvPr/>
        </p:nvSpPr>
        <p:spPr bwMode="auto">
          <a:xfrm>
            <a:off x="568325" y="4143375"/>
            <a:ext cx="1752600" cy="1011238"/>
          </a:xfrm>
          <a:custGeom>
            <a:avLst/>
            <a:gdLst>
              <a:gd name="T0" fmla="*/ 1142404 w 1751329"/>
              <a:gd name="T1" fmla="*/ 357804 h 1012189"/>
              <a:gd name="T2" fmla="*/ 1126113 w 1751329"/>
              <a:gd name="T3" fmla="*/ 357804 h 1012189"/>
              <a:gd name="T4" fmla="*/ 214786 w 1751329"/>
              <a:gd name="T5" fmla="*/ 881473 h 1012189"/>
              <a:gd name="T6" fmla="*/ 214786 w 1751329"/>
              <a:gd name="T7" fmla="*/ 890162 h 1012189"/>
              <a:gd name="T8" fmla="*/ 1142404 w 1751329"/>
              <a:gd name="T9" fmla="*/ 35780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29"/>
              <a:gd name="T16" fmla="*/ 0 h 1012189"/>
              <a:gd name="T17" fmla="*/ 1751329 w 1751329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29" h="1012189">
                <a:moveTo>
                  <a:pt x="1141575" y="358140"/>
                </a:moveTo>
                <a:lnTo>
                  <a:pt x="1125296" y="358140"/>
                </a:lnTo>
                <a:lnTo>
                  <a:pt x="214630" y="882302"/>
                </a:lnTo>
                <a:lnTo>
                  <a:pt x="214630" y="890999"/>
                </a:lnTo>
                <a:lnTo>
                  <a:pt x="1141575" y="358140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4" name="object 253"/>
          <p:cNvSpPr>
            <a:spLocks/>
          </p:cNvSpPr>
          <p:nvPr/>
        </p:nvSpPr>
        <p:spPr bwMode="auto">
          <a:xfrm>
            <a:off x="573088" y="4149725"/>
            <a:ext cx="1752600" cy="1012825"/>
          </a:xfrm>
          <a:custGeom>
            <a:avLst/>
            <a:gdLst>
              <a:gd name="T0" fmla="*/ 1155667 w 1752600"/>
              <a:gd name="T1" fmla="*/ 350739 h 1012189"/>
              <a:gd name="T2" fmla="*/ 1137765 w 1752600"/>
              <a:gd name="T3" fmla="*/ 350739 h 1012189"/>
              <a:gd name="T4" fmla="*/ 210820 w 1752600"/>
              <a:gd name="T5" fmla="*/ 883934 h 1012189"/>
              <a:gd name="T6" fmla="*/ 210820 w 1752600"/>
              <a:gd name="T7" fmla="*/ 893836 h 1012189"/>
              <a:gd name="T8" fmla="*/ 1155667 w 1752600"/>
              <a:gd name="T9" fmla="*/ 350739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155667" y="350519"/>
                </a:moveTo>
                <a:lnTo>
                  <a:pt x="1137765" y="350519"/>
                </a:lnTo>
                <a:lnTo>
                  <a:pt x="210820" y="883379"/>
                </a:lnTo>
                <a:lnTo>
                  <a:pt x="210820" y="893275"/>
                </a:lnTo>
                <a:lnTo>
                  <a:pt x="1155667" y="350519"/>
                </a:lnTo>
                <a:close/>
              </a:path>
            </a:pathLst>
          </a:custGeom>
          <a:solidFill>
            <a:srgbClr val="343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5" name="object 254"/>
          <p:cNvSpPr>
            <a:spLocks/>
          </p:cNvSpPr>
          <p:nvPr/>
        </p:nvSpPr>
        <p:spPr bwMode="auto">
          <a:xfrm>
            <a:off x="576263" y="4157663"/>
            <a:ext cx="1752600" cy="1012825"/>
          </a:xfrm>
          <a:custGeom>
            <a:avLst/>
            <a:gdLst>
              <a:gd name="T0" fmla="*/ 1169356 w 1752600"/>
              <a:gd name="T1" fmla="*/ 343115 h 1012189"/>
              <a:gd name="T2" fmla="*/ 1151857 w 1752600"/>
              <a:gd name="T3" fmla="*/ 343115 h 1012189"/>
              <a:gd name="T4" fmla="*/ 207010 w 1752600"/>
              <a:gd name="T5" fmla="*/ 886212 h 1012189"/>
              <a:gd name="T6" fmla="*/ 207010 w 1752600"/>
              <a:gd name="T7" fmla="*/ 896672 h 1012189"/>
              <a:gd name="T8" fmla="*/ 1169356 w 1752600"/>
              <a:gd name="T9" fmla="*/ 343115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169356" y="342900"/>
                </a:moveTo>
                <a:lnTo>
                  <a:pt x="1151857" y="342900"/>
                </a:lnTo>
                <a:lnTo>
                  <a:pt x="207010" y="885655"/>
                </a:lnTo>
                <a:lnTo>
                  <a:pt x="207010" y="896109"/>
                </a:lnTo>
                <a:lnTo>
                  <a:pt x="1169356" y="342900"/>
                </a:lnTo>
                <a:close/>
              </a:path>
            </a:pathLst>
          </a:custGeom>
          <a:solidFill>
            <a:srgbClr val="353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6" name="object 255"/>
          <p:cNvSpPr>
            <a:spLocks/>
          </p:cNvSpPr>
          <p:nvPr/>
        </p:nvSpPr>
        <p:spPr bwMode="auto">
          <a:xfrm>
            <a:off x="581025" y="4165600"/>
            <a:ext cx="1752600" cy="1012825"/>
          </a:xfrm>
          <a:custGeom>
            <a:avLst/>
            <a:gdLst>
              <a:gd name="T0" fmla="*/ 1180710 w 1752600"/>
              <a:gd name="T1" fmla="*/ 335491 h 1012189"/>
              <a:gd name="T2" fmla="*/ 1164276 w 1752600"/>
              <a:gd name="T3" fmla="*/ 335491 h 1012189"/>
              <a:gd name="T4" fmla="*/ 201930 w 1752600"/>
              <a:gd name="T5" fmla="*/ 889047 h 1012189"/>
              <a:gd name="T6" fmla="*/ 201930 w 1752600"/>
              <a:gd name="T7" fmla="*/ 898802 h 1012189"/>
              <a:gd name="T8" fmla="*/ 1180710 w 1752600"/>
              <a:gd name="T9" fmla="*/ 33549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180710" y="335280"/>
                </a:moveTo>
                <a:lnTo>
                  <a:pt x="1164276" y="335280"/>
                </a:lnTo>
                <a:lnTo>
                  <a:pt x="201930" y="888489"/>
                </a:lnTo>
                <a:lnTo>
                  <a:pt x="201930" y="898238"/>
                </a:lnTo>
                <a:lnTo>
                  <a:pt x="1180710" y="335280"/>
                </a:lnTo>
                <a:close/>
              </a:path>
            </a:pathLst>
          </a:custGeom>
          <a:solidFill>
            <a:srgbClr val="363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7" name="object 256"/>
          <p:cNvSpPr>
            <a:spLocks/>
          </p:cNvSpPr>
          <p:nvPr/>
        </p:nvSpPr>
        <p:spPr bwMode="auto">
          <a:xfrm>
            <a:off x="585788" y="4171950"/>
            <a:ext cx="1752600" cy="1012825"/>
          </a:xfrm>
          <a:custGeom>
            <a:avLst/>
            <a:gdLst>
              <a:gd name="T0" fmla="*/ 1193958 w 1752600"/>
              <a:gd name="T1" fmla="*/ 328724 h 1013460"/>
              <a:gd name="T2" fmla="*/ 1176900 w 1752600"/>
              <a:gd name="T3" fmla="*/ 328724 h 1013460"/>
              <a:gd name="T4" fmla="*/ 198120 w 1752600"/>
              <a:gd name="T5" fmla="*/ 891329 h 1013460"/>
              <a:gd name="T6" fmla="*/ 198120 w 1752600"/>
              <a:gd name="T7" fmla="*/ 901135 h 1013460"/>
              <a:gd name="T8" fmla="*/ 1193958 w 1752600"/>
              <a:gd name="T9" fmla="*/ 32872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193958" y="328930"/>
                </a:moveTo>
                <a:lnTo>
                  <a:pt x="1176900" y="328930"/>
                </a:lnTo>
                <a:lnTo>
                  <a:pt x="198120" y="891888"/>
                </a:lnTo>
                <a:lnTo>
                  <a:pt x="198120" y="901700"/>
                </a:lnTo>
                <a:lnTo>
                  <a:pt x="1193958" y="328930"/>
                </a:lnTo>
                <a:close/>
              </a:path>
            </a:pathLst>
          </a:custGeom>
          <a:solidFill>
            <a:srgbClr val="373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8" name="object 257"/>
          <p:cNvSpPr>
            <a:spLocks/>
          </p:cNvSpPr>
          <p:nvPr/>
        </p:nvSpPr>
        <p:spPr bwMode="auto">
          <a:xfrm>
            <a:off x="588963" y="4179888"/>
            <a:ext cx="1754187" cy="1012825"/>
          </a:xfrm>
          <a:custGeom>
            <a:avLst/>
            <a:gdLst>
              <a:gd name="T0" fmla="*/ 1208696 w 1753870"/>
              <a:gd name="T1" fmla="*/ 321108 h 1013460"/>
              <a:gd name="T2" fmla="*/ 1190363 w 1753870"/>
              <a:gd name="T3" fmla="*/ 321108 h 1013460"/>
              <a:gd name="T4" fmla="*/ 194345 w 1753870"/>
              <a:gd name="T5" fmla="*/ 893519 h 1013460"/>
              <a:gd name="T6" fmla="*/ 194345 w 1753870"/>
              <a:gd name="T7" fmla="*/ 904054 h 1013460"/>
              <a:gd name="T8" fmla="*/ 1208696 w 1753870"/>
              <a:gd name="T9" fmla="*/ 321108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3460"/>
              <a:gd name="T17" fmla="*/ 1753870 w 175387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3460">
                <a:moveTo>
                  <a:pt x="1208477" y="321309"/>
                </a:moveTo>
                <a:lnTo>
                  <a:pt x="1190148" y="321309"/>
                </a:lnTo>
                <a:lnTo>
                  <a:pt x="194310" y="894079"/>
                </a:lnTo>
                <a:lnTo>
                  <a:pt x="194310" y="904621"/>
                </a:lnTo>
                <a:lnTo>
                  <a:pt x="1208477" y="321309"/>
                </a:lnTo>
                <a:close/>
              </a:path>
            </a:pathLst>
          </a:custGeom>
          <a:solidFill>
            <a:srgbClr val="383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59" name="object 258"/>
          <p:cNvSpPr>
            <a:spLocks/>
          </p:cNvSpPr>
          <p:nvPr/>
        </p:nvSpPr>
        <p:spPr bwMode="auto">
          <a:xfrm>
            <a:off x="593725" y="4187825"/>
            <a:ext cx="1752600" cy="1012825"/>
          </a:xfrm>
          <a:custGeom>
            <a:avLst/>
            <a:gdLst>
              <a:gd name="T0" fmla="*/ 1220455 w 1752600"/>
              <a:gd name="T1" fmla="*/ 313493 h 1013460"/>
              <a:gd name="T2" fmla="*/ 1203397 w 1752600"/>
              <a:gd name="T3" fmla="*/ 313493 h 1013460"/>
              <a:gd name="T4" fmla="*/ 189230 w 1752600"/>
              <a:gd name="T5" fmla="*/ 896439 h 1013460"/>
              <a:gd name="T6" fmla="*/ 189230 w 1752600"/>
              <a:gd name="T7" fmla="*/ 906245 h 1013460"/>
              <a:gd name="T8" fmla="*/ 1220455 w 1752600"/>
              <a:gd name="T9" fmla="*/ 31349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220455" y="313690"/>
                </a:moveTo>
                <a:lnTo>
                  <a:pt x="1203397" y="313690"/>
                </a:lnTo>
                <a:lnTo>
                  <a:pt x="189230" y="897001"/>
                </a:lnTo>
                <a:lnTo>
                  <a:pt x="189230" y="906813"/>
                </a:lnTo>
                <a:lnTo>
                  <a:pt x="1220455" y="313690"/>
                </a:lnTo>
                <a:close/>
              </a:path>
            </a:pathLst>
          </a:custGeom>
          <a:solidFill>
            <a:srgbClr val="393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0" name="object 259"/>
          <p:cNvSpPr>
            <a:spLocks/>
          </p:cNvSpPr>
          <p:nvPr/>
        </p:nvSpPr>
        <p:spPr bwMode="auto">
          <a:xfrm>
            <a:off x="598488" y="4194175"/>
            <a:ext cx="1752600" cy="1012825"/>
          </a:xfrm>
          <a:custGeom>
            <a:avLst/>
            <a:gdLst>
              <a:gd name="T0" fmla="*/ 1233425 w 1752600"/>
              <a:gd name="T1" fmla="*/ 306261 h 1012189"/>
              <a:gd name="T2" fmla="*/ 1216645 w 1752600"/>
              <a:gd name="T3" fmla="*/ 306261 h 1012189"/>
              <a:gd name="T4" fmla="*/ 185420 w 1752600"/>
              <a:gd name="T5" fmla="*/ 899758 h 1012189"/>
              <a:gd name="T6" fmla="*/ 185420 w 1752600"/>
              <a:gd name="T7" fmla="*/ 909091 h 1012189"/>
              <a:gd name="T8" fmla="*/ 1233425 w 1752600"/>
              <a:gd name="T9" fmla="*/ 30626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233425" y="306069"/>
                </a:moveTo>
                <a:lnTo>
                  <a:pt x="1216645" y="306069"/>
                </a:lnTo>
                <a:lnTo>
                  <a:pt x="185420" y="899193"/>
                </a:lnTo>
                <a:lnTo>
                  <a:pt x="185420" y="908520"/>
                </a:lnTo>
                <a:lnTo>
                  <a:pt x="1233425" y="306069"/>
                </a:lnTo>
                <a:close/>
              </a:path>
            </a:pathLst>
          </a:custGeom>
          <a:solidFill>
            <a:srgbClr val="3A3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1" name="object 260"/>
          <p:cNvSpPr>
            <a:spLocks/>
          </p:cNvSpPr>
          <p:nvPr/>
        </p:nvSpPr>
        <p:spPr bwMode="auto">
          <a:xfrm>
            <a:off x="603250" y="4202113"/>
            <a:ext cx="1752600" cy="1012825"/>
          </a:xfrm>
          <a:custGeom>
            <a:avLst/>
            <a:gdLst>
              <a:gd name="T0" fmla="*/ 1246313 w 1752600"/>
              <a:gd name="T1" fmla="*/ 298638 h 1012189"/>
              <a:gd name="T2" fmla="*/ 1228345 w 1752600"/>
              <a:gd name="T3" fmla="*/ 298638 h 1012189"/>
              <a:gd name="T4" fmla="*/ 180340 w 1752600"/>
              <a:gd name="T5" fmla="*/ 901466 h 1012189"/>
              <a:gd name="T6" fmla="*/ 180340 w 1752600"/>
              <a:gd name="T7" fmla="*/ 911356 h 1012189"/>
              <a:gd name="T8" fmla="*/ 1246313 w 1752600"/>
              <a:gd name="T9" fmla="*/ 298638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246313" y="298450"/>
                </a:moveTo>
                <a:lnTo>
                  <a:pt x="1228345" y="298450"/>
                </a:lnTo>
                <a:lnTo>
                  <a:pt x="180340" y="900900"/>
                </a:lnTo>
                <a:lnTo>
                  <a:pt x="180340" y="910784"/>
                </a:lnTo>
                <a:lnTo>
                  <a:pt x="1246313" y="298450"/>
                </a:lnTo>
                <a:close/>
              </a:path>
            </a:pathLst>
          </a:custGeom>
          <a:solidFill>
            <a:srgbClr val="3B3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2" name="object 261"/>
          <p:cNvSpPr>
            <a:spLocks/>
          </p:cNvSpPr>
          <p:nvPr/>
        </p:nvSpPr>
        <p:spPr bwMode="auto">
          <a:xfrm>
            <a:off x="606425" y="4210050"/>
            <a:ext cx="1752600" cy="1012825"/>
          </a:xfrm>
          <a:custGeom>
            <a:avLst/>
            <a:gdLst>
              <a:gd name="T0" fmla="*/ 1259578 w 1752600"/>
              <a:gd name="T1" fmla="*/ 291013 h 1012189"/>
              <a:gd name="T2" fmla="*/ 1242503 w 1752600"/>
              <a:gd name="T3" fmla="*/ 291013 h 1012189"/>
              <a:gd name="T4" fmla="*/ 176530 w 1752600"/>
              <a:gd name="T5" fmla="*/ 903732 h 1012189"/>
              <a:gd name="T6" fmla="*/ 176530 w 1752600"/>
              <a:gd name="T7" fmla="*/ 913547 h 1012189"/>
              <a:gd name="T8" fmla="*/ 1259578 w 1752600"/>
              <a:gd name="T9" fmla="*/ 29101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259578" y="290830"/>
                </a:moveTo>
                <a:lnTo>
                  <a:pt x="1242503" y="290830"/>
                </a:lnTo>
                <a:lnTo>
                  <a:pt x="176530" y="903164"/>
                </a:lnTo>
                <a:lnTo>
                  <a:pt x="176530" y="912973"/>
                </a:lnTo>
                <a:lnTo>
                  <a:pt x="1259578" y="290830"/>
                </a:lnTo>
                <a:close/>
              </a:path>
            </a:pathLst>
          </a:custGeom>
          <a:solidFill>
            <a:srgbClr val="3C3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3" name="object 262"/>
          <p:cNvSpPr>
            <a:spLocks/>
          </p:cNvSpPr>
          <p:nvPr/>
        </p:nvSpPr>
        <p:spPr bwMode="auto">
          <a:xfrm>
            <a:off x="611188" y="4217988"/>
            <a:ext cx="1752600" cy="1011237"/>
          </a:xfrm>
          <a:custGeom>
            <a:avLst/>
            <a:gdLst>
              <a:gd name="T0" fmla="*/ 1271590 w 1752600"/>
              <a:gd name="T1" fmla="*/ 282942 h 1012190"/>
              <a:gd name="T2" fmla="*/ 1255768 w 1752600"/>
              <a:gd name="T3" fmla="*/ 282942 h 1012190"/>
              <a:gd name="T4" fmla="*/ 172720 w 1752600"/>
              <a:gd name="T5" fmla="*/ 904501 h 1012190"/>
              <a:gd name="T6" fmla="*/ 172720 w 1752600"/>
              <a:gd name="T7" fmla="*/ 914837 h 1012190"/>
              <a:gd name="T8" fmla="*/ 1271590 w 1752600"/>
              <a:gd name="T9" fmla="*/ 282942 h 1012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90"/>
              <a:gd name="T17" fmla="*/ 1752600 w 1752600"/>
              <a:gd name="T18" fmla="*/ 1012190 h 1012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90">
                <a:moveTo>
                  <a:pt x="1271590" y="283209"/>
                </a:moveTo>
                <a:lnTo>
                  <a:pt x="1255768" y="283209"/>
                </a:lnTo>
                <a:lnTo>
                  <a:pt x="172720" y="905353"/>
                </a:lnTo>
                <a:lnTo>
                  <a:pt x="172720" y="915699"/>
                </a:lnTo>
                <a:lnTo>
                  <a:pt x="1271590" y="283209"/>
                </a:lnTo>
                <a:close/>
              </a:path>
            </a:pathLst>
          </a:custGeom>
          <a:solidFill>
            <a:srgbClr val="3D3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4" name="object 263"/>
          <p:cNvSpPr>
            <a:spLocks/>
          </p:cNvSpPr>
          <p:nvPr/>
        </p:nvSpPr>
        <p:spPr bwMode="auto">
          <a:xfrm>
            <a:off x="615950" y="4224338"/>
            <a:ext cx="1752600" cy="1012825"/>
          </a:xfrm>
          <a:custGeom>
            <a:avLst/>
            <a:gdLst>
              <a:gd name="T0" fmla="*/ 1284489 w 1752600"/>
              <a:gd name="T1" fmla="*/ 276686 h 1013460"/>
              <a:gd name="T2" fmla="*/ 1266510 w 1752600"/>
              <a:gd name="T3" fmla="*/ 276686 h 1013460"/>
              <a:gd name="T4" fmla="*/ 167640 w 1752600"/>
              <a:gd name="T5" fmla="*/ 908779 h 1013460"/>
              <a:gd name="T6" fmla="*/ 167640 w 1752600"/>
              <a:gd name="T7" fmla="*/ 918654 h 1013460"/>
              <a:gd name="T8" fmla="*/ 1284489 w 1752600"/>
              <a:gd name="T9" fmla="*/ 27668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284489" y="276859"/>
                </a:moveTo>
                <a:lnTo>
                  <a:pt x="1266510" y="276859"/>
                </a:lnTo>
                <a:lnTo>
                  <a:pt x="167640" y="909349"/>
                </a:lnTo>
                <a:lnTo>
                  <a:pt x="167640" y="919230"/>
                </a:lnTo>
                <a:lnTo>
                  <a:pt x="1284489" y="276859"/>
                </a:lnTo>
                <a:close/>
              </a:path>
            </a:pathLst>
          </a:custGeom>
          <a:solidFill>
            <a:srgbClr val="3E3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5" name="object 264"/>
          <p:cNvSpPr>
            <a:spLocks/>
          </p:cNvSpPr>
          <p:nvPr/>
        </p:nvSpPr>
        <p:spPr bwMode="auto">
          <a:xfrm>
            <a:off x="619125" y="4232275"/>
            <a:ext cx="1752600" cy="1012825"/>
          </a:xfrm>
          <a:custGeom>
            <a:avLst/>
            <a:gdLst>
              <a:gd name="T0" fmla="*/ 1298068 w 1752600"/>
              <a:gd name="T1" fmla="*/ 269071 h 1013460"/>
              <a:gd name="T2" fmla="*/ 1280679 w 1752600"/>
              <a:gd name="T3" fmla="*/ 269071 h 1013460"/>
              <a:gd name="T4" fmla="*/ 163830 w 1752600"/>
              <a:gd name="T5" fmla="*/ 911039 h 1013460"/>
              <a:gd name="T6" fmla="*/ 163830 w 1752600"/>
              <a:gd name="T7" fmla="*/ 921508 h 1013460"/>
              <a:gd name="T8" fmla="*/ 1298068 w 1752600"/>
              <a:gd name="T9" fmla="*/ 26907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298068" y="269240"/>
                </a:moveTo>
                <a:lnTo>
                  <a:pt x="1280679" y="269240"/>
                </a:lnTo>
                <a:lnTo>
                  <a:pt x="163830" y="911610"/>
                </a:lnTo>
                <a:lnTo>
                  <a:pt x="163830" y="922086"/>
                </a:lnTo>
                <a:lnTo>
                  <a:pt x="1298068" y="269240"/>
                </a:lnTo>
                <a:close/>
              </a:path>
            </a:pathLst>
          </a:custGeom>
          <a:solidFill>
            <a:srgbClr val="3F3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6" name="object 265"/>
          <p:cNvSpPr>
            <a:spLocks/>
          </p:cNvSpPr>
          <p:nvPr/>
        </p:nvSpPr>
        <p:spPr bwMode="auto">
          <a:xfrm>
            <a:off x="625475" y="4238625"/>
            <a:ext cx="1751013" cy="1012825"/>
          </a:xfrm>
          <a:custGeom>
            <a:avLst/>
            <a:gdLst>
              <a:gd name="T0" fmla="*/ 1309243 w 1751329"/>
              <a:gd name="T1" fmla="*/ 261783 h 1012189"/>
              <a:gd name="T2" fmla="*/ 1292755 w 1751329"/>
              <a:gd name="T3" fmla="*/ 261783 h 1012189"/>
              <a:gd name="T4" fmla="*/ 158721 w 1751329"/>
              <a:gd name="T5" fmla="*/ 915041 h 1012189"/>
              <a:gd name="T6" fmla="*/ 158721 w 1751329"/>
              <a:gd name="T7" fmla="*/ 923702 h 1012189"/>
              <a:gd name="T8" fmla="*/ 1309243 w 1751329"/>
              <a:gd name="T9" fmla="*/ 26178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29"/>
              <a:gd name="T16" fmla="*/ 0 h 1012189"/>
              <a:gd name="T17" fmla="*/ 1751329 w 1751329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29" h="1012189">
                <a:moveTo>
                  <a:pt x="1309479" y="261619"/>
                </a:moveTo>
                <a:lnTo>
                  <a:pt x="1292988" y="261619"/>
                </a:lnTo>
                <a:lnTo>
                  <a:pt x="158750" y="914466"/>
                </a:lnTo>
                <a:lnTo>
                  <a:pt x="158750" y="923122"/>
                </a:lnTo>
                <a:lnTo>
                  <a:pt x="1309479" y="261619"/>
                </a:lnTo>
                <a:close/>
              </a:path>
            </a:pathLst>
          </a:custGeom>
          <a:solidFill>
            <a:srgbClr val="404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7" name="object 266"/>
          <p:cNvSpPr>
            <a:spLocks/>
          </p:cNvSpPr>
          <p:nvPr/>
        </p:nvSpPr>
        <p:spPr bwMode="auto">
          <a:xfrm>
            <a:off x="628650" y="4246563"/>
            <a:ext cx="1752600" cy="1012825"/>
          </a:xfrm>
          <a:custGeom>
            <a:avLst/>
            <a:gdLst>
              <a:gd name="T0" fmla="*/ 1323693 w 1752600"/>
              <a:gd name="T1" fmla="*/ 254160 h 1012189"/>
              <a:gd name="T2" fmla="*/ 1305669 w 1752600"/>
              <a:gd name="T3" fmla="*/ 254160 h 1012189"/>
              <a:gd name="T4" fmla="*/ 154940 w 1752600"/>
              <a:gd name="T5" fmla="*/ 916077 h 1012189"/>
              <a:gd name="T6" fmla="*/ 154940 w 1752600"/>
              <a:gd name="T7" fmla="*/ 925956 h 1012189"/>
              <a:gd name="T8" fmla="*/ 1323693 w 1752600"/>
              <a:gd name="T9" fmla="*/ 25416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23693" y="254000"/>
                </a:moveTo>
                <a:lnTo>
                  <a:pt x="1305669" y="254000"/>
                </a:lnTo>
                <a:lnTo>
                  <a:pt x="154940" y="915502"/>
                </a:lnTo>
                <a:lnTo>
                  <a:pt x="154940" y="925375"/>
                </a:lnTo>
                <a:lnTo>
                  <a:pt x="1323693" y="254000"/>
                </a:lnTo>
                <a:close/>
              </a:path>
            </a:pathLst>
          </a:custGeom>
          <a:solidFill>
            <a:srgbClr val="414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8" name="object 267"/>
          <p:cNvSpPr>
            <a:spLocks/>
          </p:cNvSpPr>
          <p:nvPr/>
        </p:nvSpPr>
        <p:spPr bwMode="auto">
          <a:xfrm>
            <a:off x="631825" y="4254500"/>
            <a:ext cx="1752600" cy="1012825"/>
          </a:xfrm>
          <a:custGeom>
            <a:avLst/>
            <a:gdLst>
              <a:gd name="T0" fmla="*/ 1337260 w 1752600"/>
              <a:gd name="T1" fmla="*/ 246535 h 1012189"/>
              <a:gd name="T2" fmla="*/ 1319883 w 1752600"/>
              <a:gd name="T3" fmla="*/ 246535 h 1012189"/>
              <a:gd name="T4" fmla="*/ 151130 w 1752600"/>
              <a:gd name="T5" fmla="*/ 918332 h 1012189"/>
              <a:gd name="T6" fmla="*/ 151130 w 1752600"/>
              <a:gd name="T7" fmla="*/ 928815 h 1012189"/>
              <a:gd name="T8" fmla="*/ 1337260 w 1752600"/>
              <a:gd name="T9" fmla="*/ 246535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37260" y="246380"/>
                </a:moveTo>
                <a:lnTo>
                  <a:pt x="1319883" y="246380"/>
                </a:lnTo>
                <a:lnTo>
                  <a:pt x="151130" y="917755"/>
                </a:lnTo>
                <a:lnTo>
                  <a:pt x="151130" y="928232"/>
                </a:lnTo>
                <a:lnTo>
                  <a:pt x="1337260" y="246380"/>
                </a:lnTo>
                <a:close/>
              </a:path>
            </a:pathLst>
          </a:custGeom>
          <a:solidFill>
            <a:srgbClr val="424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69" name="object 268"/>
          <p:cNvSpPr>
            <a:spLocks/>
          </p:cNvSpPr>
          <p:nvPr/>
        </p:nvSpPr>
        <p:spPr bwMode="auto">
          <a:xfrm>
            <a:off x="638175" y="4262438"/>
            <a:ext cx="1752600" cy="1011237"/>
          </a:xfrm>
          <a:custGeom>
            <a:avLst/>
            <a:gdLst>
              <a:gd name="T0" fmla="*/ 1350223 w 1752600"/>
              <a:gd name="T1" fmla="*/ 238534 h 1012189"/>
              <a:gd name="T2" fmla="*/ 1332180 w 1752600"/>
              <a:gd name="T3" fmla="*/ 238534 h 1012189"/>
              <a:gd name="T4" fmla="*/ 146050 w 1752600"/>
              <a:gd name="T5" fmla="*/ 919746 h 1012189"/>
              <a:gd name="T6" fmla="*/ 146050 w 1752600"/>
              <a:gd name="T7" fmla="*/ 929607 h 1012189"/>
              <a:gd name="T8" fmla="*/ 1350223 w 1752600"/>
              <a:gd name="T9" fmla="*/ 23853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50223" y="238759"/>
                </a:moveTo>
                <a:lnTo>
                  <a:pt x="1332180" y="238759"/>
                </a:lnTo>
                <a:lnTo>
                  <a:pt x="146050" y="920612"/>
                </a:lnTo>
                <a:lnTo>
                  <a:pt x="146050" y="930482"/>
                </a:lnTo>
                <a:lnTo>
                  <a:pt x="1350223" y="238759"/>
                </a:lnTo>
                <a:close/>
              </a:path>
            </a:pathLst>
          </a:custGeom>
          <a:solidFill>
            <a:srgbClr val="434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0" name="object 269"/>
          <p:cNvSpPr>
            <a:spLocks/>
          </p:cNvSpPr>
          <p:nvPr/>
        </p:nvSpPr>
        <p:spPr bwMode="auto">
          <a:xfrm>
            <a:off x="641350" y="4270375"/>
            <a:ext cx="1752600" cy="1011238"/>
          </a:xfrm>
          <a:custGeom>
            <a:avLst/>
            <a:gdLst>
              <a:gd name="T0" fmla="*/ 1361771 w 1752600"/>
              <a:gd name="T1" fmla="*/ 230923 h 1012189"/>
              <a:gd name="T2" fmla="*/ 1346413 w 1752600"/>
              <a:gd name="T3" fmla="*/ 230923 h 1012189"/>
              <a:gd name="T4" fmla="*/ 142240 w 1752600"/>
              <a:gd name="T5" fmla="*/ 921995 h 1012189"/>
              <a:gd name="T6" fmla="*/ 142240 w 1752600"/>
              <a:gd name="T7" fmla="*/ 931694 h 1012189"/>
              <a:gd name="T8" fmla="*/ 1361771 w 1752600"/>
              <a:gd name="T9" fmla="*/ 23092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61771" y="231140"/>
                </a:moveTo>
                <a:lnTo>
                  <a:pt x="1346413" y="231140"/>
                </a:lnTo>
                <a:lnTo>
                  <a:pt x="142240" y="922862"/>
                </a:lnTo>
                <a:lnTo>
                  <a:pt x="142240" y="932570"/>
                </a:lnTo>
                <a:lnTo>
                  <a:pt x="1361771" y="231140"/>
                </a:lnTo>
                <a:close/>
              </a:path>
            </a:pathLst>
          </a:custGeom>
          <a:solidFill>
            <a:srgbClr val="444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1" name="object 270"/>
          <p:cNvSpPr>
            <a:spLocks/>
          </p:cNvSpPr>
          <p:nvPr/>
        </p:nvSpPr>
        <p:spPr bwMode="auto">
          <a:xfrm>
            <a:off x="644525" y="4276725"/>
            <a:ext cx="1752600" cy="1012825"/>
          </a:xfrm>
          <a:custGeom>
            <a:avLst/>
            <a:gdLst>
              <a:gd name="T0" fmla="*/ 1375294 w 1752600"/>
              <a:gd name="T1" fmla="*/ 224649 h 1013460"/>
              <a:gd name="T2" fmla="*/ 1357961 w 1752600"/>
              <a:gd name="T3" fmla="*/ 224649 h 1013460"/>
              <a:gd name="T4" fmla="*/ 138430 w 1752600"/>
              <a:gd name="T5" fmla="*/ 925640 h 1013460"/>
              <a:gd name="T6" fmla="*/ 138430 w 1752600"/>
              <a:gd name="T7" fmla="*/ 936119 h 1013460"/>
              <a:gd name="T8" fmla="*/ 1375294 w 1752600"/>
              <a:gd name="T9" fmla="*/ 224649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375294" y="224790"/>
                </a:moveTo>
                <a:lnTo>
                  <a:pt x="1357961" y="224790"/>
                </a:lnTo>
                <a:lnTo>
                  <a:pt x="138430" y="926220"/>
                </a:lnTo>
                <a:lnTo>
                  <a:pt x="138430" y="936706"/>
                </a:lnTo>
                <a:lnTo>
                  <a:pt x="1375294" y="224790"/>
                </a:lnTo>
                <a:close/>
              </a:path>
            </a:pathLst>
          </a:custGeom>
          <a:solidFill>
            <a:srgbClr val="454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2" name="object 271"/>
          <p:cNvSpPr>
            <a:spLocks/>
          </p:cNvSpPr>
          <p:nvPr/>
        </p:nvSpPr>
        <p:spPr bwMode="auto">
          <a:xfrm>
            <a:off x="650875" y="4283075"/>
            <a:ext cx="1752600" cy="1014413"/>
          </a:xfrm>
          <a:custGeom>
            <a:avLst/>
            <a:gdLst>
              <a:gd name="T0" fmla="*/ 1388268 w 1752600"/>
              <a:gd name="T1" fmla="*/ 217373 h 1013460"/>
              <a:gd name="T2" fmla="*/ 1370214 w 1752600"/>
              <a:gd name="T3" fmla="*/ 217373 h 1013460"/>
              <a:gd name="T4" fmla="*/ 133350 w 1752600"/>
              <a:gd name="T5" fmla="*/ 929960 h 1013460"/>
              <a:gd name="T6" fmla="*/ 133350 w 1752600"/>
              <a:gd name="T7" fmla="*/ 939836 h 1013460"/>
              <a:gd name="T8" fmla="*/ 1388268 w 1752600"/>
              <a:gd name="T9" fmla="*/ 21737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388268" y="217169"/>
                </a:moveTo>
                <a:lnTo>
                  <a:pt x="1370214" y="217169"/>
                </a:lnTo>
                <a:lnTo>
                  <a:pt x="133350" y="929086"/>
                </a:lnTo>
                <a:lnTo>
                  <a:pt x="133350" y="938953"/>
                </a:lnTo>
                <a:lnTo>
                  <a:pt x="1388268" y="217169"/>
                </a:lnTo>
                <a:close/>
              </a:path>
            </a:pathLst>
          </a:custGeom>
          <a:solidFill>
            <a:srgbClr val="464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3" name="object 272"/>
          <p:cNvSpPr>
            <a:spLocks/>
          </p:cNvSpPr>
          <p:nvPr/>
        </p:nvSpPr>
        <p:spPr bwMode="auto">
          <a:xfrm>
            <a:off x="654050" y="4291013"/>
            <a:ext cx="1752600" cy="1014412"/>
          </a:xfrm>
          <a:custGeom>
            <a:avLst/>
            <a:gdLst>
              <a:gd name="T0" fmla="*/ 1401517 w 1752600"/>
              <a:gd name="T1" fmla="*/ 209747 h 1013460"/>
              <a:gd name="T2" fmla="*/ 1384458 w 1752600"/>
              <a:gd name="T3" fmla="*/ 209747 h 1013460"/>
              <a:gd name="T4" fmla="*/ 129540 w 1752600"/>
              <a:gd name="T5" fmla="*/ 932208 h 1013460"/>
              <a:gd name="T6" fmla="*/ 129540 w 1752600"/>
              <a:gd name="T7" fmla="*/ 942028 h 1013460"/>
              <a:gd name="T8" fmla="*/ 1401517 w 1752600"/>
              <a:gd name="T9" fmla="*/ 209747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01517" y="209550"/>
                </a:moveTo>
                <a:lnTo>
                  <a:pt x="1384458" y="209550"/>
                </a:lnTo>
                <a:lnTo>
                  <a:pt x="129540" y="931333"/>
                </a:lnTo>
                <a:lnTo>
                  <a:pt x="129540" y="941144"/>
                </a:lnTo>
                <a:lnTo>
                  <a:pt x="1401517" y="209550"/>
                </a:lnTo>
                <a:close/>
              </a:path>
            </a:pathLst>
          </a:custGeom>
          <a:solidFill>
            <a:srgbClr val="474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4" name="object 273"/>
          <p:cNvSpPr>
            <a:spLocks/>
          </p:cNvSpPr>
          <p:nvPr/>
        </p:nvSpPr>
        <p:spPr bwMode="auto">
          <a:xfrm>
            <a:off x="657225" y="4298950"/>
            <a:ext cx="1752600" cy="1012825"/>
          </a:xfrm>
          <a:custGeom>
            <a:avLst/>
            <a:gdLst>
              <a:gd name="T0" fmla="*/ 1415010 w 1752600"/>
              <a:gd name="T1" fmla="*/ 201803 h 1013460"/>
              <a:gd name="T2" fmla="*/ 1397707 w 1752600"/>
              <a:gd name="T3" fmla="*/ 201803 h 1013460"/>
              <a:gd name="T4" fmla="*/ 125730 w 1752600"/>
              <a:gd name="T5" fmla="*/ 932939 h 1013460"/>
              <a:gd name="T6" fmla="*/ 125730 w 1752600"/>
              <a:gd name="T7" fmla="*/ 943425 h 1013460"/>
              <a:gd name="T8" fmla="*/ 1415010 w 1752600"/>
              <a:gd name="T9" fmla="*/ 20180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15010" y="201930"/>
                </a:moveTo>
                <a:lnTo>
                  <a:pt x="1397707" y="201930"/>
                </a:lnTo>
                <a:lnTo>
                  <a:pt x="125730" y="933524"/>
                </a:lnTo>
                <a:lnTo>
                  <a:pt x="125730" y="944016"/>
                </a:lnTo>
                <a:lnTo>
                  <a:pt x="1415010" y="201930"/>
                </a:lnTo>
                <a:close/>
              </a:path>
            </a:pathLst>
          </a:custGeom>
          <a:solidFill>
            <a:srgbClr val="484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5" name="object 274"/>
          <p:cNvSpPr>
            <a:spLocks/>
          </p:cNvSpPr>
          <p:nvPr/>
        </p:nvSpPr>
        <p:spPr bwMode="auto">
          <a:xfrm>
            <a:off x="663575" y="4306888"/>
            <a:ext cx="1752600" cy="1011237"/>
          </a:xfrm>
          <a:custGeom>
            <a:avLst/>
            <a:gdLst>
              <a:gd name="T0" fmla="*/ 1427603 w 1752600"/>
              <a:gd name="T1" fmla="*/ 194126 h 1012189"/>
              <a:gd name="T2" fmla="*/ 1409930 w 1752600"/>
              <a:gd name="T3" fmla="*/ 194126 h 1012189"/>
              <a:gd name="T4" fmla="*/ 120650 w 1752600"/>
              <a:gd name="T5" fmla="*/ 935515 h 1012189"/>
              <a:gd name="T6" fmla="*/ 120650 w 1752600"/>
              <a:gd name="T7" fmla="*/ 944183 h 1012189"/>
              <a:gd name="T8" fmla="*/ 1427603 w 1752600"/>
              <a:gd name="T9" fmla="*/ 194126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27603" y="194309"/>
                </a:moveTo>
                <a:lnTo>
                  <a:pt x="1409930" y="194309"/>
                </a:lnTo>
                <a:lnTo>
                  <a:pt x="120650" y="936396"/>
                </a:lnTo>
                <a:lnTo>
                  <a:pt x="120650" y="945072"/>
                </a:lnTo>
                <a:lnTo>
                  <a:pt x="1427603" y="194309"/>
                </a:lnTo>
                <a:close/>
              </a:path>
            </a:pathLst>
          </a:custGeom>
          <a:solidFill>
            <a:srgbClr val="494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6" name="object 275"/>
          <p:cNvSpPr>
            <a:spLocks/>
          </p:cNvSpPr>
          <p:nvPr/>
        </p:nvSpPr>
        <p:spPr bwMode="auto">
          <a:xfrm>
            <a:off x="666750" y="4314825"/>
            <a:ext cx="1752600" cy="1011238"/>
          </a:xfrm>
          <a:custGeom>
            <a:avLst/>
            <a:gdLst>
              <a:gd name="T0" fmla="*/ 1441095 w 1752600"/>
              <a:gd name="T1" fmla="*/ 186515 h 1012189"/>
              <a:gd name="T2" fmla="*/ 1423793 w 1752600"/>
              <a:gd name="T3" fmla="*/ 186515 h 1012189"/>
              <a:gd name="T4" fmla="*/ 116840 w 1752600"/>
              <a:gd name="T5" fmla="*/ 936571 h 1012189"/>
              <a:gd name="T6" fmla="*/ 116840 w 1752600"/>
              <a:gd name="T7" fmla="*/ 947053 h 1012189"/>
              <a:gd name="T8" fmla="*/ 1441095 w 1752600"/>
              <a:gd name="T9" fmla="*/ 186515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41095" y="186690"/>
                </a:moveTo>
                <a:lnTo>
                  <a:pt x="1423793" y="186690"/>
                </a:lnTo>
                <a:lnTo>
                  <a:pt x="116840" y="937452"/>
                </a:lnTo>
                <a:lnTo>
                  <a:pt x="116840" y="947944"/>
                </a:lnTo>
                <a:lnTo>
                  <a:pt x="1441095" y="186690"/>
                </a:lnTo>
                <a:close/>
              </a:path>
            </a:pathLst>
          </a:custGeom>
          <a:solidFill>
            <a:srgbClr val="4A4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7" name="object 276"/>
          <p:cNvSpPr>
            <a:spLocks/>
          </p:cNvSpPr>
          <p:nvPr/>
        </p:nvSpPr>
        <p:spPr bwMode="auto">
          <a:xfrm>
            <a:off x="671513" y="4321175"/>
            <a:ext cx="1752600" cy="1012825"/>
          </a:xfrm>
          <a:custGeom>
            <a:avLst/>
            <a:gdLst>
              <a:gd name="T0" fmla="*/ 1452302 w 1752600"/>
              <a:gd name="T1" fmla="*/ 179182 h 1012189"/>
              <a:gd name="T2" fmla="*/ 1436015 w 1752600"/>
              <a:gd name="T3" fmla="*/ 179182 h 1012189"/>
              <a:gd name="T4" fmla="*/ 111760 w 1752600"/>
              <a:gd name="T5" fmla="*/ 940915 h 1012189"/>
              <a:gd name="T6" fmla="*/ 111760 w 1752600"/>
              <a:gd name="T7" fmla="*/ 950698 h 1012189"/>
              <a:gd name="T8" fmla="*/ 1452302 w 1752600"/>
              <a:gd name="T9" fmla="*/ 17918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52302" y="179069"/>
                </a:moveTo>
                <a:lnTo>
                  <a:pt x="1436015" y="179069"/>
                </a:lnTo>
                <a:lnTo>
                  <a:pt x="111760" y="940324"/>
                </a:lnTo>
                <a:lnTo>
                  <a:pt x="111760" y="950101"/>
                </a:lnTo>
                <a:lnTo>
                  <a:pt x="1452302" y="179069"/>
                </a:lnTo>
                <a:close/>
              </a:path>
            </a:pathLst>
          </a:custGeom>
          <a:solidFill>
            <a:srgbClr val="4B4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8" name="object 277"/>
          <p:cNvSpPr>
            <a:spLocks/>
          </p:cNvSpPr>
          <p:nvPr/>
        </p:nvSpPr>
        <p:spPr bwMode="auto">
          <a:xfrm>
            <a:off x="676275" y="4327525"/>
            <a:ext cx="1752600" cy="1014413"/>
          </a:xfrm>
          <a:custGeom>
            <a:avLst/>
            <a:gdLst>
              <a:gd name="T0" fmla="*/ 1465551 w 1752600"/>
              <a:gd name="T1" fmla="*/ 172881 h 1013460"/>
              <a:gd name="T2" fmla="*/ 1448492 w 1752600"/>
              <a:gd name="T3" fmla="*/ 172881 h 1013460"/>
              <a:gd name="T4" fmla="*/ 107950 w 1752600"/>
              <a:gd name="T5" fmla="*/ 944638 h 1013460"/>
              <a:gd name="T6" fmla="*/ 107950 w 1752600"/>
              <a:gd name="T7" fmla="*/ 954459 h 1013460"/>
              <a:gd name="T8" fmla="*/ 1465551 w 1752600"/>
              <a:gd name="T9" fmla="*/ 17288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65551" y="172719"/>
                </a:moveTo>
                <a:lnTo>
                  <a:pt x="1448492" y="172719"/>
                </a:lnTo>
                <a:lnTo>
                  <a:pt x="107950" y="943751"/>
                </a:lnTo>
                <a:lnTo>
                  <a:pt x="107950" y="953562"/>
                </a:lnTo>
                <a:lnTo>
                  <a:pt x="1465551" y="172719"/>
                </a:lnTo>
                <a:close/>
              </a:path>
            </a:pathLst>
          </a:custGeom>
          <a:solidFill>
            <a:srgbClr val="4C4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79" name="object 278"/>
          <p:cNvSpPr>
            <a:spLocks/>
          </p:cNvSpPr>
          <p:nvPr/>
        </p:nvSpPr>
        <p:spPr bwMode="auto">
          <a:xfrm>
            <a:off x="679450" y="4335463"/>
            <a:ext cx="1752600" cy="1014412"/>
          </a:xfrm>
          <a:custGeom>
            <a:avLst/>
            <a:gdLst>
              <a:gd name="T0" fmla="*/ 1478998 w 1752600"/>
              <a:gd name="T1" fmla="*/ 165255 h 1013460"/>
              <a:gd name="T2" fmla="*/ 1461741 w 1752600"/>
              <a:gd name="T3" fmla="*/ 165255 h 1013460"/>
              <a:gd name="T4" fmla="*/ 104140 w 1752600"/>
              <a:gd name="T5" fmla="*/ 946831 h 1013460"/>
              <a:gd name="T6" fmla="*/ 104140 w 1752600"/>
              <a:gd name="T7" fmla="*/ 957340 h 1013460"/>
              <a:gd name="T8" fmla="*/ 1478998 w 1752600"/>
              <a:gd name="T9" fmla="*/ 16525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78998" y="165100"/>
                </a:moveTo>
                <a:lnTo>
                  <a:pt x="1461741" y="165100"/>
                </a:lnTo>
                <a:lnTo>
                  <a:pt x="104140" y="945942"/>
                </a:lnTo>
                <a:lnTo>
                  <a:pt x="104140" y="956442"/>
                </a:lnTo>
                <a:lnTo>
                  <a:pt x="1478998" y="165100"/>
                </a:lnTo>
                <a:close/>
              </a:path>
            </a:pathLst>
          </a:custGeom>
          <a:solidFill>
            <a:srgbClr val="4D4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0" name="object 279"/>
          <p:cNvSpPr>
            <a:spLocks/>
          </p:cNvSpPr>
          <p:nvPr/>
        </p:nvSpPr>
        <p:spPr bwMode="auto">
          <a:xfrm>
            <a:off x="684213" y="4343400"/>
            <a:ext cx="1751012" cy="1012825"/>
          </a:xfrm>
          <a:custGeom>
            <a:avLst/>
            <a:gdLst>
              <a:gd name="T0" fmla="*/ 1490696 w 1751330"/>
              <a:gd name="T1" fmla="*/ 157381 h 1013460"/>
              <a:gd name="T2" fmla="*/ 1473650 w 1751330"/>
              <a:gd name="T3" fmla="*/ 157381 h 1013460"/>
              <a:gd name="T4" fmla="*/ 99042 w 1751330"/>
              <a:gd name="T5" fmla="*/ 948228 h 1013460"/>
              <a:gd name="T6" fmla="*/ 99042 w 1751330"/>
              <a:gd name="T7" fmla="*/ 958034 h 1013460"/>
              <a:gd name="T8" fmla="*/ 1490696 w 1751330"/>
              <a:gd name="T9" fmla="*/ 15738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30"/>
              <a:gd name="T16" fmla="*/ 0 h 1013460"/>
              <a:gd name="T17" fmla="*/ 1751330 w 175133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30" h="1013460">
                <a:moveTo>
                  <a:pt x="1490967" y="157480"/>
                </a:moveTo>
                <a:lnTo>
                  <a:pt x="1473918" y="157480"/>
                </a:lnTo>
                <a:lnTo>
                  <a:pt x="99060" y="948822"/>
                </a:lnTo>
                <a:lnTo>
                  <a:pt x="99060" y="958635"/>
                </a:lnTo>
                <a:lnTo>
                  <a:pt x="1490967" y="157480"/>
                </a:lnTo>
                <a:close/>
              </a:path>
            </a:pathLst>
          </a:custGeom>
          <a:solidFill>
            <a:srgbClr val="4E4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1" name="object 280"/>
          <p:cNvSpPr>
            <a:spLocks/>
          </p:cNvSpPr>
          <p:nvPr/>
        </p:nvSpPr>
        <p:spPr bwMode="auto">
          <a:xfrm>
            <a:off x="688975" y="4351338"/>
            <a:ext cx="1752600" cy="1012825"/>
          </a:xfrm>
          <a:custGeom>
            <a:avLst/>
            <a:gdLst>
              <a:gd name="T0" fmla="*/ 1505296 w 1752600"/>
              <a:gd name="T1" fmla="*/ 149765 h 1013460"/>
              <a:gd name="T2" fmla="*/ 1487157 w 1752600"/>
              <a:gd name="T3" fmla="*/ 149765 h 1013460"/>
              <a:gd name="T4" fmla="*/ 95250 w 1752600"/>
              <a:gd name="T5" fmla="*/ 950419 h 1013460"/>
              <a:gd name="T6" fmla="*/ 95250 w 1752600"/>
              <a:gd name="T7" fmla="*/ 960265 h 1013460"/>
              <a:gd name="T8" fmla="*/ 1505296 w 1752600"/>
              <a:gd name="T9" fmla="*/ 14976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05296" y="149859"/>
                </a:moveTo>
                <a:lnTo>
                  <a:pt x="1487157" y="149859"/>
                </a:lnTo>
                <a:lnTo>
                  <a:pt x="95250" y="951015"/>
                </a:lnTo>
                <a:lnTo>
                  <a:pt x="95250" y="960867"/>
                </a:lnTo>
                <a:lnTo>
                  <a:pt x="1505296" y="149859"/>
                </a:lnTo>
                <a:close/>
              </a:path>
            </a:pathLst>
          </a:custGeom>
          <a:solidFill>
            <a:srgbClr val="4F4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2" name="object 281"/>
          <p:cNvSpPr>
            <a:spLocks/>
          </p:cNvSpPr>
          <p:nvPr/>
        </p:nvSpPr>
        <p:spPr bwMode="auto">
          <a:xfrm>
            <a:off x="692150" y="4359275"/>
            <a:ext cx="1752600" cy="1012825"/>
          </a:xfrm>
          <a:custGeom>
            <a:avLst/>
            <a:gdLst>
              <a:gd name="T0" fmla="*/ 1518714 w 1752600"/>
              <a:gd name="T1" fmla="*/ 142151 h 1013460"/>
              <a:gd name="T2" fmla="*/ 1501486 w 1752600"/>
              <a:gd name="T3" fmla="*/ 142151 h 1013460"/>
              <a:gd name="T4" fmla="*/ 91440 w 1752600"/>
              <a:gd name="T5" fmla="*/ 952650 h 1013460"/>
              <a:gd name="T6" fmla="*/ 91440 w 1752600"/>
              <a:gd name="T7" fmla="*/ 963148 h 1013460"/>
              <a:gd name="T8" fmla="*/ 1518714 w 1752600"/>
              <a:gd name="T9" fmla="*/ 14215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18714" y="142240"/>
                </a:moveTo>
                <a:lnTo>
                  <a:pt x="1501486" y="142240"/>
                </a:lnTo>
                <a:lnTo>
                  <a:pt x="91440" y="953247"/>
                </a:lnTo>
                <a:lnTo>
                  <a:pt x="91440" y="963752"/>
                </a:lnTo>
                <a:lnTo>
                  <a:pt x="1518714" y="142240"/>
                </a:lnTo>
                <a:close/>
              </a:path>
            </a:pathLst>
          </a:custGeom>
          <a:solidFill>
            <a:srgbClr val="505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3" name="object 282"/>
          <p:cNvSpPr>
            <a:spLocks/>
          </p:cNvSpPr>
          <p:nvPr/>
        </p:nvSpPr>
        <p:spPr bwMode="auto">
          <a:xfrm>
            <a:off x="696913" y="4365625"/>
            <a:ext cx="1752600" cy="1012825"/>
          </a:xfrm>
          <a:custGeom>
            <a:avLst/>
            <a:gdLst>
              <a:gd name="T0" fmla="*/ 1531514 w 1752600"/>
              <a:gd name="T1" fmla="*/ 134704 h 1012189"/>
              <a:gd name="T2" fmla="*/ 1513634 w 1752600"/>
              <a:gd name="T3" fmla="*/ 134704 h 1012189"/>
              <a:gd name="T4" fmla="*/ 86360 w 1752600"/>
              <a:gd name="T5" fmla="*/ 956733 h 1012189"/>
              <a:gd name="T6" fmla="*/ 86360 w 1752600"/>
              <a:gd name="T7" fmla="*/ 965376 h 1012189"/>
              <a:gd name="T8" fmla="*/ 1531514 w 1752600"/>
              <a:gd name="T9" fmla="*/ 13470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31514" y="134619"/>
                </a:moveTo>
                <a:lnTo>
                  <a:pt x="1513634" y="134619"/>
                </a:lnTo>
                <a:lnTo>
                  <a:pt x="86360" y="956132"/>
                </a:lnTo>
                <a:lnTo>
                  <a:pt x="86360" y="964770"/>
                </a:lnTo>
                <a:lnTo>
                  <a:pt x="1531514" y="134619"/>
                </a:lnTo>
                <a:close/>
              </a:path>
            </a:pathLst>
          </a:custGeom>
          <a:solidFill>
            <a:srgbClr val="515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4" name="object 283"/>
          <p:cNvSpPr>
            <a:spLocks/>
          </p:cNvSpPr>
          <p:nvPr/>
        </p:nvSpPr>
        <p:spPr bwMode="auto">
          <a:xfrm>
            <a:off x="701675" y="4373563"/>
            <a:ext cx="1752600" cy="1012825"/>
          </a:xfrm>
          <a:custGeom>
            <a:avLst/>
            <a:gdLst>
              <a:gd name="T0" fmla="*/ 1542833 w 1752600"/>
              <a:gd name="T1" fmla="*/ 127080 h 1012189"/>
              <a:gd name="T2" fmla="*/ 1527704 w 1752600"/>
              <a:gd name="T3" fmla="*/ 127080 h 1012189"/>
              <a:gd name="T4" fmla="*/ 82550 w 1752600"/>
              <a:gd name="T5" fmla="*/ 957751 h 1012189"/>
              <a:gd name="T6" fmla="*/ 82550 w 1752600"/>
              <a:gd name="T7" fmla="*/ 967509 h 1012189"/>
              <a:gd name="T8" fmla="*/ 1542833 w 1752600"/>
              <a:gd name="T9" fmla="*/ 12708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42833" y="127000"/>
                </a:moveTo>
                <a:lnTo>
                  <a:pt x="1527704" y="127000"/>
                </a:lnTo>
                <a:lnTo>
                  <a:pt x="82550" y="957150"/>
                </a:lnTo>
                <a:lnTo>
                  <a:pt x="82550" y="966901"/>
                </a:lnTo>
                <a:lnTo>
                  <a:pt x="1542833" y="127000"/>
                </a:lnTo>
                <a:close/>
              </a:path>
            </a:pathLst>
          </a:custGeom>
          <a:solidFill>
            <a:srgbClr val="525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5" name="object 284"/>
          <p:cNvSpPr>
            <a:spLocks/>
          </p:cNvSpPr>
          <p:nvPr/>
        </p:nvSpPr>
        <p:spPr bwMode="auto">
          <a:xfrm>
            <a:off x="704850" y="4379913"/>
            <a:ext cx="1752600" cy="1014412"/>
          </a:xfrm>
          <a:custGeom>
            <a:avLst/>
            <a:gdLst>
              <a:gd name="T0" fmla="*/ 1556224 w 1752600"/>
              <a:gd name="T1" fmla="*/ 120763 h 1013460"/>
              <a:gd name="T2" fmla="*/ 1539023 w 1752600"/>
              <a:gd name="T3" fmla="*/ 120763 h 1013460"/>
              <a:gd name="T4" fmla="*/ 78740 w 1752600"/>
              <a:gd name="T5" fmla="*/ 961453 h 1013460"/>
              <a:gd name="T6" fmla="*/ 78740 w 1752600"/>
              <a:gd name="T7" fmla="*/ 971974 h 1013460"/>
              <a:gd name="T8" fmla="*/ 1556224 w 1752600"/>
              <a:gd name="T9" fmla="*/ 12076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56224" y="120650"/>
                </a:moveTo>
                <a:lnTo>
                  <a:pt x="1539023" y="120650"/>
                </a:lnTo>
                <a:lnTo>
                  <a:pt x="78740" y="960551"/>
                </a:lnTo>
                <a:lnTo>
                  <a:pt x="78740" y="971062"/>
                </a:lnTo>
                <a:lnTo>
                  <a:pt x="1556224" y="120650"/>
                </a:lnTo>
                <a:close/>
              </a:path>
            </a:pathLst>
          </a:custGeom>
          <a:solidFill>
            <a:srgbClr val="535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6" name="object 285"/>
          <p:cNvSpPr>
            <a:spLocks/>
          </p:cNvSpPr>
          <p:nvPr/>
        </p:nvSpPr>
        <p:spPr bwMode="auto">
          <a:xfrm>
            <a:off x="709613" y="4387850"/>
            <a:ext cx="1752600" cy="1012825"/>
          </a:xfrm>
          <a:custGeom>
            <a:avLst/>
            <a:gdLst>
              <a:gd name="T0" fmla="*/ 1569330 w 1752600"/>
              <a:gd name="T1" fmla="*/ 112959 h 1013460"/>
              <a:gd name="T2" fmla="*/ 1551144 w 1752600"/>
              <a:gd name="T3" fmla="*/ 112959 h 1013460"/>
              <a:gd name="T4" fmla="*/ 73660 w 1752600"/>
              <a:gd name="T5" fmla="*/ 962838 h 1013460"/>
              <a:gd name="T6" fmla="*/ 73660 w 1752600"/>
              <a:gd name="T7" fmla="*/ 972674 h 1013460"/>
              <a:gd name="T8" fmla="*/ 1569330 w 1752600"/>
              <a:gd name="T9" fmla="*/ 112959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69330" y="113030"/>
                </a:moveTo>
                <a:lnTo>
                  <a:pt x="1551144" y="113030"/>
                </a:lnTo>
                <a:lnTo>
                  <a:pt x="73660" y="963442"/>
                </a:lnTo>
                <a:lnTo>
                  <a:pt x="73660" y="973284"/>
                </a:lnTo>
                <a:lnTo>
                  <a:pt x="1569330" y="113030"/>
                </a:lnTo>
                <a:close/>
              </a:path>
            </a:pathLst>
          </a:custGeom>
          <a:solidFill>
            <a:srgbClr val="545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7" name="object 286"/>
          <p:cNvSpPr>
            <a:spLocks/>
          </p:cNvSpPr>
          <p:nvPr/>
        </p:nvSpPr>
        <p:spPr bwMode="auto">
          <a:xfrm>
            <a:off x="714375" y="4395788"/>
            <a:ext cx="1752600" cy="1012825"/>
          </a:xfrm>
          <a:custGeom>
            <a:avLst/>
            <a:gdLst>
              <a:gd name="T0" fmla="*/ 1582702 w 1752600"/>
              <a:gd name="T1" fmla="*/ 105343 h 1013460"/>
              <a:gd name="T2" fmla="*/ 1565520 w 1752600"/>
              <a:gd name="T3" fmla="*/ 105343 h 1013460"/>
              <a:gd name="T4" fmla="*/ 69850 w 1752600"/>
              <a:gd name="T5" fmla="*/ 965059 h 1013460"/>
              <a:gd name="T6" fmla="*/ 69850 w 1752600"/>
              <a:gd name="T7" fmla="*/ 970940 h 1013460"/>
              <a:gd name="T8" fmla="*/ 70861 w 1752600"/>
              <a:gd name="T9" fmla="*/ 974986 h 1013460"/>
              <a:gd name="T10" fmla="*/ 1582702 w 1752600"/>
              <a:gd name="T11" fmla="*/ 105343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582702" y="105409"/>
                </a:moveTo>
                <a:lnTo>
                  <a:pt x="1565520" y="105409"/>
                </a:lnTo>
                <a:lnTo>
                  <a:pt x="69850" y="965664"/>
                </a:lnTo>
                <a:lnTo>
                  <a:pt x="69850" y="971549"/>
                </a:lnTo>
                <a:lnTo>
                  <a:pt x="70861" y="975597"/>
                </a:lnTo>
                <a:lnTo>
                  <a:pt x="1582702" y="105409"/>
                </a:lnTo>
                <a:close/>
              </a:path>
            </a:pathLst>
          </a:custGeom>
          <a:solidFill>
            <a:srgbClr val="555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8" name="object 287"/>
          <p:cNvSpPr>
            <a:spLocks/>
          </p:cNvSpPr>
          <p:nvPr/>
        </p:nvSpPr>
        <p:spPr bwMode="auto">
          <a:xfrm>
            <a:off x="719138" y="4403725"/>
            <a:ext cx="1752600" cy="1012825"/>
          </a:xfrm>
          <a:custGeom>
            <a:avLst/>
            <a:gdLst>
              <a:gd name="T0" fmla="*/ 1595827 w 1752600"/>
              <a:gd name="T1" fmla="*/ 97729 h 1013460"/>
              <a:gd name="T2" fmla="*/ 1577622 w 1752600"/>
              <a:gd name="T3" fmla="*/ 97729 h 1013460"/>
              <a:gd name="T4" fmla="*/ 65781 w 1752600"/>
              <a:gd name="T5" fmla="*/ 967371 h 1013460"/>
              <a:gd name="T6" fmla="*/ 67932 w 1752600"/>
              <a:gd name="T7" fmla="*/ 975967 h 1013460"/>
              <a:gd name="T8" fmla="*/ 1595827 w 1752600"/>
              <a:gd name="T9" fmla="*/ 97729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95827" y="97790"/>
                </a:moveTo>
                <a:lnTo>
                  <a:pt x="1577622" y="97790"/>
                </a:lnTo>
                <a:lnTo>
                  <a:pt x="65781" y="967977"/>
                </a:lnTo>
                <a:lnTo>
                  <a:pt x="67932" y="976579"/>
                </a:lnTo>
                <a:lnTo>
                  <a:pt x="1595827" y="97790"/>
                </a:lnTo>
                <a:close/>
              </a:path>
            </a:pathLst>
          </a:custGeom>
          <a:solidFill>
            <a:srgbClr val="565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89" name="object 288"/>
          <p:cNvSpPr>
            <a:spLocks/>
          </p:cNvSpPr>
          <p:nvPr/>
        </p:nvSpPr>
        <p:spPr bwMode="auto">
          <a:xfrm>
            <a:off x="722313" y="4410075"/>
            <a:ext cx="1752600" cy="1012825"/>
          </a:xfrm>
          <a:custGeom>
            <a:avLst/>
            <a:gdLst>
              <a:gd name="T0" fmla="*/ 1608894 w 1752600"/>
              <a:gd name="T1" fmla="*/ 90226 h 1012189"/>
              <a:gd name="T2" fmla="*/ 1592017 w 1752600"/>
              <a:gd name="T3" fmla="*/ 90226 h 1012189"/>
              <a:gd name="T4" fmla="*/ 64122 w 1752600"/>
              <a:gd name="T5" fmla="*/ 969568 h 1012189"/>
              <a:gd name="T6" fmla="*/ 64770 w 1752600"/>
              <a:gd name="T7" fmla="*/ 972159 h 1012189"/>
              <a:gd name="T8" fmla="*/ 65999 w 1752600"/>
              <a:gd name="T9" fmla="*/ 977080 h 1012189"/>
              <a:gd name="T10" fmla="*/ 1608894 w 1752600"/>
              <a:gd name="T11" fmla="*/ 90226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08894" y="90169"/>
                </a:moveTo>
                <a:lnTo>
                  <a:pt x="1592017" y="90169"/>
                </a:lnTo>
                <a:lnTo>
                  <a:pt x="64122" y="968959"/>
                </a:lnTo>
                <a:lnTo>
                  <a:pt x="64770" y="971549"/>
                </a:lnTo>
                <a:lnTo>
                  <a:pt x="65999" y="976466"/>
                </a:lnTo>
                <a:lnTo>
                  <a:pt x="1608894" y="90169"/>
                </a:lnTo>
                <a:close/>
              </a:path>
            </a:pathLst>
          </a:custGeom>
          <a:solidFill>
            <a:srgbClr val="575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0" name="object 289"/>
          <p:cNvSpPr>
            <a:spLocks/>
          </p:cNvSpPr>
          <p:nvPr/>
        </p:nvSpPr>
        <p:spPr bwMode="auto">
          <a:xfrm>
            <a:off x="727075" y="4418013"/>
            <a:ext cx="1752600" cy="1012825"/>
          </a:xfrm>
          <a:custGeom>
            <a:avLst/>
            <a:gdLst>
              <a:gd name="T0" fmla="*/ 1622253 w 1753870"/>
              <a:gd name="T1" fmla="*/ 82602 h 1012189"/>
              <a:gd name="T2" fmla="*/ 1603922 w 1753870"/>
              <a:gd name="T3" fmla="*/ 82602 h 1012189"/>
              <a:gd name="T4" fmla="*/ 62144 w 1753870"/>
              <a:gd name="T5" fmla="*/ 969455 h 1012189"/>
              <a:gd name="T6" fmla="*/ 64445 w 1753870"/>
              <a:gd name="T7" fmla="*/ 978676 h 1012189"/>
              <a:gd name="T8" fmla="*/ 1622253 w 1753870"/>
              <a:gd name="T9" fmla="*/ 8260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2189"/>
              <a:gd name="T17" fmla="*/ 1753870 w 175387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2189">
                <a:moveTo>
                  <a:pt x="1623429" y="82550"/>
                </a:moveTo>
                <a:lnTo>
                  <a:pt x="1605084" y="82550"/>
                </a:lnTo>
                <a:lnTo>
                  <a:pt x="62189" y="968846"/>
                </a:lnTo>
                <a:lnTo>
                  <a:pt x="64492" y="978061"/>
                </a:lnTo>
                <a:lnTo>
                  <a:pt x="1623429" y="82550"/>
                </a:lnTo>
                <a:close/>
              </a:path>
            </a:pathLst>
          </a:custGeom>
          <a:solidFill>
            <a:srgbClr val="585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1" name="object 290"/>
          <p:cNvSpPr>
            <a:spLocks/>
          </p:cNvSpPr>
          <p:nvPr/>
        </p:nvSpPr>
        <p:spPr bwMode="auto">
          <a:xfrm>
            <a:off x="731838" y="4425950"/>
            <a:ext cx="1752600" cy="1012825"/>
          </a:xfrm>
          <a:custGeom>
            <a:avLst/>
            <a:gdLst>
              <a:gd name="T0" fmla="*/ 1633375 w 1752600"/>
              <a:gd name="T1" fmla="*/ 76155 h 1012189"/>
              <a:gd name="T2" fmla="*/ 1619250 w 1752600"/>
              <a:gd name="T3" fmla="*/ 74977 h 1012189"/>
              <a:gd name="T4" fmla="*/ 1618349 w 1752600"/>
              <a:gd name="T5" fmla="*/ 74977 h 1012189"/>
              <a:gd name="T6" fmla="*/ 59412 w 1752600"/>
              <a:gd name="T7" fmla="*/ 971051 h 1012189"/>
              <a:gd name="T8" fmla="*/ 59689 w 1752600"/>
              <a:gd name="T9" fmla="*/ 972160 h 1012189"/>
              <a:gd name="T10" fmla="*/ 62561 w 1752600"/>
              <a:gd name="T11" fmla="*/ 979056 h 1012189"/>
              <a:gd name="T12" fmla="*/ 1633375 w 1752600"/>
              <a:gd name="T13" fmla="*/ 76155 h 1012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2600"/>
              <a:gd name="T22" fmla="*/ 0 h 1012189"/>
              <a:gd name="T23" fmla="*/ 1752600 w 1752600"/>
              <a:gd name="T24" fmla="*/ 1012189 h 10121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2600" h="1012189">
                <a:moveTo>
                  <a:pt x="1633375" y="76107"/>
                </a:moveTo>
                <a:lnTo>
                  <a:pt x="1619250" y="74930"/>
                </a:lnTo>
                <a:lnTo>
                  <a:pt x="1618349" y="74930"/>
                </a:lnTo>
                <a:lnTo>
                  <a:pt x="59412" y="970441"/>
                </a:lnTo>
                <a:lnTo>
                  <a:pt x="59689" y="971550"/>
                </a:lnTo>
                <a:lnTo>
                  <a:pt x="62561" y="978441"/>
                </a:lnTo>
                <a:lnTo>
                  <a:pt x="1633375" y="76107"/>
                </a:lnTo>
                <a:close/>
              </a:path>
            </a:pathLst>
          </a:custGeom>
          <a:solidFill>
            <a:srgbClr val="595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2" name="object 291"/>
          <p:cNvSpPr>
            <a:spLocks/>
          </p:cNvSpPr>
          <p:nvPr/>
        </p:nvSpPr>
        <p:spPr bwMode="auto">
          <a:xfrm>
            <a:off x="735013" y="4433888"/>
            <a:ext cx="1752600" cy="1011237"/>
          </a:xfrm>
          <a:custGeom>
            <a:avLst/>
            <a:gdLst>
              <a:gd name="T0" fmla="*/ 1641571 w 1752600"/>
              <a:gd name="T1" fmla="*/ 70189 h 1012189"/>
              <a:gd name="T2" fmla="*/ 1630680 w 1752600"/>
              <a:gd name="T3" fmla="*/ 68515 h 1012189"/>
              <a:gd name="T4" fmla="*/ 1629565 w 1752600"/>
              <a:gd name="T5" fmla="*/ 68423 h 1012189"/>
              <a:gd name="T6" fmla="*/ 58751 w 1752600"/>
              <a:gd name="T7" fmla="*/ 969908 h 1012189"/>
              <a:gd name="T8" fmla="*/ 62229 w 1752600"/>
              <a:gd name="T9" fmla="*/ 978248 h 1012189"/>
              <a:gd name="T10" fmla="*/ 1641571 w 1752600"/>
              <a:gd name="T11" fmla="*/ 70189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41571" y="70255"/>
                </a:moveTo>
                <a:lnTo>
                  <a:pt x="1630680" y="68579"/>
                </a:lnTo>
                <a:lnTo>
                  <a:pt x="1629565" y="68487"/>
                </a:lnTo>
                <a:lnTo>
                  <a:pt x="58751" y="970821"/>
                </a:lnTo>
                <a:lnTo>
                  <a:pt x="62229" y="979169"/>
                </a:lnTo>
                <a:lnTo>
                  <a:pt x="1641571" y="70255"/>
                </a:lnTo>
                <a:close/>
              </a:path>
            </a:pathLst>
          </a:custGeom>
          <a:solidFill>
            <a:srgbClr val="5A5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3" name="object 292"/>
          <p:cNvSpPr>
            <a:spLocks/>
          </p:cNvSpPr>
          <p:nvPr/>
        </p:nvSpPr>
        <p:spPr bwMode="auto">
          <a:xfrm>
            <a:off x="739775" y="4440238"/>
            <a:ext cx="1752600" cy="1012825"/>
          </a:xfrm>
          <a:custGeom>
            <a:avLst/>
            <a:gdLst>
              <a:gd name="T0" fmla="*/ 1650229 w 1751329"/>
              <a:gd name="T1" fmla="*/ 66458 h 1013460"/>
              <a:gd name="T2" fmla="*/ 1643302 w 1751329"/>
              <a:gd name="T3" fmla="*/ 64728 h 1013460"/>
              <a:gd name="T4" fmla="*/ 1637679 w 1751329"/>
              <a:gd name="T5" fmla="*/ 63865 h 1013460"/>
              <a:gd name="T6" fmla="*/ 57240 w 1751329"/>
              <a:gd name="T7" fmla="*/ 972307 h 1013460"/>
              <a:gd name="T8" fmla="*/ 61052 w 1751329"/>
              <a:gd name="T9" fmla="*/ 979923 h 1013460"/>
              <a:gd name="T10" fmla="*/ 1650229 w 1751329"/>
              <a:gd name="T11" fmla="*/ 66458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1329"/>
              <a:gd name="T19" fmla="*/ 0 h 1013460"/>
              <a:gd name="T20" fmla="*/ 1751329 w 1751329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1329" h="1013460">
                <a:moveTo>
                  <a:pt x="1649032" y="66500"/>
                </a:moveTo>
                <a:lnTo>
                  <a:pt x="1642110" y="64769"/>
                </a:lnTo>
                <a:lnTo>
                  <a:pt x="1636491" y="63905"/>
                </a:lnTo>
                <a:lnTo>
                  <a:pt x="57198" y="972917"/>
                </a:lnTo>
                <a:lnTo>
                  <a:pt x="61008" y="980537"/>
                </a:lnTo>
                <a:lnTo>
                  <a:pt x="1649032" y="66500"/>
                </a:lnTo>
                <a:close/>
              </a:path>
            </a:pathLst>
          </a:custGeom>
          <a:solidFill>
            <a:srgbClr val="5B5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4" name="object 293"/>
          <p:cNvSpPr>
            <a:spLocks/>
          </p:cNvSpPr>
          <p:nvPr/>
        </p:nvSpPr>
        <p:spPr bwMode="auto">
          <a:xfrm>
            <a:off x="744538" y="4448175"/>
            <a:ext cx="1752600" cy="1012825"/>
          </a:xfrm>
          <a:custGeom>
            <a:avLst/>
            <a:gdLst>
              <a:gd name="T0" fmla="*/ 1656921 w 1752600"/>
              <a:gd name="T1" fmla="*/ 62611 h 1013460"/>
              <a:gd name="T2" fmla="*/ 1653540 w 1752600"/>
              <a:gd name="T3" fmla="*/ 60922 h 1013460"/>
              <a:gd name="T4" fmla="*/ 1645222 w 1752600"/>
              <a:gd name="T5" fmla="*/ 58843 h 1013460"/>
              <a:gd name="T6" fmla="*/ 57198 w 1752600"/>
              <a:gd name="T7" fmla="*/ 972307 h 1013460"/>
              <a:gd name="T8" fmla="*/ 60959 w 1752600"/>
              <a:gd name="T9" fmla="*/ 979826 h 1013460"/>
              <a:gd name="T10" fmla="*/ 1656921 w 1752600"/>
              <a:gd name="T11" fmla="*/ 62611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56921" y="62650"/>
                </a:moveTo>
                <a:lnTo>
                  <a:pt x="1653540" y="60960"/>
                </a:lnTo>
                <a:lnTo>
                  <a:pt x="1645222" y="58880"/>
                </a:lnTo>
                <a:lnTo>
                  <a:pt x="57198" y="972917"/>
                </a:lnTo>
                <a:lnTo>
                  <a:pt x="60959" y="980440"/>
                </a:lnTo>
                <a:lnTo>
                  <a:pt x="1656921" y="62650"/>
                </a:lnTo>
                <a:close/>
              </a:path>
            </a:pathLst>
          </a:custGeom>
          <a:solidFill>
            <a:srgbClr val="5C5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5" name="object 294"/>
          <p:cNvSpPr>
            <a:spLocks/>
          </p:cNvSpPr>
          <p:nvPr/>
        </p:nvSpPr>
        <p:spPr bwMode="auto">
          <a:xfrm>
            <a:off x="747713" y="4454525"/>
            <a:ext cx="1752600" cy="1014413"/>
          </a:xfrm>
          <a:custGeom>
            <a:avLst/>
            <a:gdLst>
              <a:gd name="T0" fmla="*/ 1662272 w 1752600"/>
              <a:gd name="T1" fmla="*/ 59667 h 1013460"/>
              <a:gd name="T2" fmla="*/ 1653111 w 1752600"/>
              <a:gd name="T3" fmla="*/ 55082 h 1013460"/>
              <a:gd name="T4" fmla="*/ 57219 w 1752600"/>
              <a:gd name="T5" fmla="*/ 973844 h 1013460"/>
              <a:gd name="T6" fmla="*/ 62119 w 1752600"/>
              <a:gd name="T7" fmla="*/ 981551 h 1013460"/>
              <a:gd name="T8" fmla="*/ 1662272 w 1752600"/>
              <a:gd name="T9" fmla="*/ 59667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62272" y="59611"/>
                </a:moveTo>
                <a:lnTo>
                  <a:pt x="1653111" y="55030"/>
                </a:lnTo>
                <a:lnTo>
                  <a:pt x="57219" y="972929"/>
                </a:lnTo>
                <a:lnTo>
                  <a:pt x="62119" y="980629"/>
                </a:lnTo>
                <a:lnTo>
                  <a:pt x="1662272" y="59611"/>
                </a:lnTo>
                <a:close/>
              </a:path>
            </a:pathLst>
          </a:custGeom>
          <a:solidFill>
            <a:srgbClr val="5D5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6" name="object 295"/>
          <p:cNvSpPr>
            <a:spLocks/>
          </p:cNvSpPr>
          <p:nvPr/>
        </p:nvSpPr>
        <p:spPr bwMode="auto">
          <a:xfrm>
            <a:off x="752475" y="4462463"/>
            <a:ext cx="1752600" cy="1012825"/>
          </a:xfrm>
          <a:custGeom>
            <a:avLst/>
            <a:gdLst>
              <a:gd name="T0" fmla="*/ 1666619 w 1752600"/>
              <a:gd name="T1" fmla="*/ 57046 h 1012189"/>
              <a:gd name="T2" fmla="*/ 1659889 w 1752600"/>
              <a:gd name="T3" fmla="*/ 53374 h 1012189"/>
              <a:gd name="T4" fmla="*/ 1657192 w 1752600"/>
              <a:gd name="T5" fmla="*/ 52024 h 1012189"/>
              <a:gd name="T6" fmla="*/ 57039 w 1752600"/>
              <a:gd name="T7" fmla="*/ 973620 h 1012189"/>
              <a:gd name="T8" fmla="*/ 60959 w 1752600"/>
              <a:gd name="T9" fmla="*/ 979785 h 1012189"/>
              <a:gd name="T10" fmla="*/ 1666619 w 1752600"/>
              <a:gd name="T11" fmla="*/ 57046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66619" y="57010"/>
                </a:moveTo>
                <a:lnTo>
                  <a:pt x="1659889" y="53340"/>
                </a:lnTo>
                <a:lnTo>
                  <a:pt x="1657192" y="51991"/>
                </a:lnTo>
                <a:lnTo>
                  <a:pt x="57039" y="973009"/>
                </a:lnTo>
                <a:lnTo>
                  <a:pt x="60959" y="979170"/>
                </a:lnTo>
                <a:lnTo>
                  <a:pt x="1666619" y="57010"/>
                </a:lnTo>
                <a:close/>
              </a:path>
            </a:pathLst>
          </a:custGeom>
          <a:solidFill>
            <a:srgbClr val="5E5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7" name="object 296"/>
          <p:cNvSpPr>
            <a:spLocks/>
          </p:cNvSpPr>
          <p:nvPr/>
        </p:nvSpPr>
        <p:spPr bwMode="auto">
          <a:xfrm>
            <a:off x="757238" y="4470400"/>
            <a:ext cx="1752600" cy="1012825"/>
          </a:xfrm>
          <a:custGeom>
            <a:avLst/>
            <a:gdLst>
              <a:gd name="T0" fmla="*/ 1671518 w 1752600"/>
              <a:gd name="T1" fmla="*/ 54230 h 1012189"/>
              <a:gd name="T2" fmla="*/ 1670050 w 1752600"/>
              <a:gd name="T3" fmla="*/ 53373 h 1012189"/>
              <a:gd name="T4" fmla="*/ 1662809 w 1752600"/>
              <a:gd name="T5" fmla="*/ 49421 h 1012189"/>
              <a:gd name="T6" fmla="*/ 57263 w 1752600"/>
              <a:gd name="T7" fmla="*/ 972286 h 1012189"/>
              <a:gd name="T8" fmla="*/ 63082 w 1752600"/>
              <a:gd name="T9" fmla="*/ 978756 h 1012189"/>
              <a:gd name="T10" fmla="*/ 1671518 w 1752600"/>
              <a:gd name="T11" fmla="*/ 54230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71518" y="54196"/>
                </a:moveTo>
                <a:lnTo>
                  <a:pt x="1670050" y="53339"/>
                </a:lnTo>
                <a:lnTo>
                  <a:pt x="1662809" y="49390"/>
                </a:lnTo>
                <a:lnTo>
                  <a:pt x="57263" y="971675"/>
                </a:lnTo>
                <a:lnTo>
                  <a:pt x="63082" y="978141"/>
                </a:lnTo>
                <a:lnTo>
                  <a:pt x="1671518" y="54196"/>
                </a:lnTo>
                <a:close/>
              </a:path>
            </a:pathLst>
          </a:custGeom>
          <a:solidFill>
            <a:srgbClr val="5F5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8" name="object 297"/>
          <p:cNvSpPr>
            <a:spLocks/>
          </p:cNvSpPr>
          <p:nvPr/>
        </p:nvSpPr>
        <p:spPr bwMode="auto">
          <a:xfrm>
            <a:off x="760413" y="4478338"/>
            <a:ext cx="1752600" cy="1011237"/>
          </a:xfrm>
          <a:custGeom>
            <a:avLst/>
            <a:gdLst>
              <a:gd name="T0" fmla="*/ 1675159 w 1752600"/>
              <a:gd name="T1" fmla="*/ 50875 h 1012189"/>
              <a:gd name="T2" fmla="*/ 1667708 w 1752600"/>
              <a:gd name="T3" fmla="*/ 46532 h 1012189"/>
              <a:gd name="T4" fmla="*/ 59272 w 1752600"/>
              <a:gd name="T5" fmla="*/ 969608 h 1012189"/>
              <a:gd name="T6" fmla="*/ 64770 w 1752600"/>
              <a:gd name="T7" fmla="*/ 975710 h 1012189"/>
              <a:gd name="T8" fmla="*/ 65533 w 1752600"/>
              <a:gd name="T9" fmla="*/ 976474 h 1012189"/>
              <a:gd name="T10" fmla="*/ 1675159 w 1752600"/>
              <a:gd name="T11" fmla="*/ 50875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75159" y="50923"/>
                </a:moveTo>
                <a:lnTo>
                  <a:pt x="1667708" y="46576"/>
                </a:lnTo>
                <a:lnTo>
                  <a:pt x="59272" y="970521"/>
                </a:lnTo>
                <a:lnTo>
                  <a:pt x="64770" y="976629"/>
                </a:lnTo>
                <a:lnTo>
                  <a:pt x="65533" y="977393"/>
                </a:lnTo>
                <a:lnTo>
                  <a:pt x="1675159" y="50923"/>
                </a:lnTo>
                <a:close/>
              </a:path>
            </a:pathLst>
          </a:custGeom>
          <a:solidFill>
            <a:srgbClr val="606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199" name="object 298"/>
          <p:cNvSpPr>
            <a:spLocks/>
          </p:cNvSpPr>
          <p:nvPr/>
        </p:nvSpPr>
        <p:spPr bwMode="auto">
          <a:xfrm>
            <a:off x="765175" y="4484688"/>
            <a:ext cx="1752600" cy="1012825"/>
          </a:xfrm>
          <a:custGeom>
            <a:avLst/>
            <a:gdLst>
              <a:gd name="T0" fmla="*/ 1678717 w 1752600"/>
              <a:gd name="T1" fmla="*/ 50083 h 1013460"/>
              <a:gd name="T2" fmla="*/ 1676400 w 1752600"/>
              <a:gd name="T3" fmla="*/ 48229 h 1013460"/>
              <a:gd name="T4" fmla="*/ 1670079 w 1752600"/>
              <a:gd name="T5" fmla="*/ 44545 h 1013460"/>
              <a:gd name="T6" fmla="*/ 60453 w 1752600"/>
              <a:gd name="T7" fmla="*/ 970435 h 1013460"/>
              <a:gd name="T8" fmla="*/ 66698 w 1752600"/>
              <a:gd name="T9" fmla="*/ 976676 h 1013460"/>
              <a:gd name="T10" fmla="*/ 1678717 w 1752600"/>
              <a:gd name="T11" fmla="*/ 50083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78717" y="50114"/>
                </a:moveTo>
                <a:lnTo>
                  <a:pt x="1676400" y="48259"/>
                </a:lnTo>
                <a:lnTo>
                  <a:pt x="1670079" y="44573"/>
                </a:lnTo>
                <a:lnTo>
                  <a:pt x="60453" y="971043"/>
                </a:lnTo>
                <a:lnTo>
                  <a:pt x="66698" y="977288"/>
                </a:lnTo>
                <a:lnTo>
                  <a:pt x="1678717" y="50114"/>
                </a:lnTo>
                <a:close/>
              </a:path>
            </a:pathLst>
          </a:custGeom>
          <a:solidFill>
            <a:srgbClr val="616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0" name="object 299"/>
          <p:cNvSpPr>
            <a:spLocks/>
          </p:cNvSpPr>
          <p:nvPr/>
        </p:nvSpPr>
        <p:spPr bwMode="auto">
          <a:xfrm>
            <a:off x="769938" y="4492625"/>
            <a:ext cx="1752600" cy="1012825"/>
          </a:xfrm>
          <a:custGeom>
            <a:avLst/>
            <a:gdLst>
              <a:gd name="T0" fmla="*/ 1682042 w 1752600"/>
              <a:gd name="T1" fmla="*/ 48172 h 1013460"/>
              <a:gd name="T2" fmla="*/ 1674907 w 1752600"/>
              <a:gd name="T3" fmla="*/ 42467 h 1013460"/>
              <a:gd name="T4" fmla="*/ 62888 w 1752600"/>
              <a:gd name="T5" fmla="*/ 969060 h 1013460"/>
              <a:gd name="T6" fmla="*/ 68579 w 1752600"/>
              <a:gd name="T7" fmla="*/ 974749 h 1013460"/>
              <a:gd name="T8" fmla="*/ 69077 w 1752600"/>
              <a:gd name="T9" fmla="*/ 975309 h 1013460"/>
              <a:gd name="T10" fmla="*/ 1682042 w 1752600"/>
              <a:gd name="T11" fmla="*/ 48172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82042" y="48202"/>
                </a:moveTo>
                <a:lnTo>
                  <a:pt x="1674907" y="42494"/>
                </a:lnTo>
                <a:lnTo>
                  <a:pt x="62888" y="969668"/>
                </a:lnTo>
                <a:lnTo>
                  <a:pt x="68579" y="975360"/>
                </a:lnTo>
                <a:lnTo>
                  <a:pt x="69077" y="975920"/>
                </a:lnTo>
                <a:lnTo>
                  <a:pt x="1682042" y="48202"/>
                </a:lnTo>
                <a:close/>
              </a:path>
            </a:pathLst>
          </a:custGeom>
          <a:solidFill>
            <a:srgbClr val="626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1" name="object 300"/>
          <p:cNvSpPr>
            <a:spLocks/>
          </p:cNvSpPr>
          <p:nvPr/>
        </p:nvSpPr>
        <p:spPr bwMode="auto">
          <a:xfrm>
            <a:off x="773113" y="4498975"/>
            <a:ext cx="1752600" cy="1014413"/>
          </a:xfrm>
          <a:custGeom>
            <a:avLst/>
            <a:gdLst>
              <a:gd name="T0" fmla="*/ 1685122 w 1752600"/>
              <a:gd name="T1" fmla="*/ 46502 h 1013460"/>
              <a:gd name="T2" fmla="*/ 1681480 w 1752600"/>
              <a:gd name="T3" fmla="*/ 43220 h 1013460"/>
              <a:gd name="T4" fmla="*/ 1678232 w 1752600"/>
              <a:gd name="T5" fmla="*/ 40620 h 1013460"/>
              <a:gd name="T6" fmla="*/ 65267 w 1752600"/>
              <a:gd name="T7" fmla="*/ 969211 h 1013460"/>
              <a:gd name="T8" fmla="*/ 71452 w 1752600"/>
              <a:gd name="T9" fmla="*/ 976174 h 1013460"/>
              <a:gd name="T10" fmla="*/ 1685122 w 1752600"/>
              <a:gd name="T11" fmla="*/ 46502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85122" y="46458"/>
                </a:moveTo>
                <a:lnTo>
                  <a:pt x="1681480" y="43179"/>
                </a:lnTo>
                <a:lnTo>
                  <a:pt x="1678232" y="40582"/>
                </a:lnTo>
                <a:lnTo>
                  <a:pt x="65267" y="968300"/>
                </a:lnTo>
                <a:lnTo>
                  <a:pt x="71452" y="975257"/>
                </a:lnTo>
                <a:lnTo>
                  <a:pt x="1685122" y="46458"/>
                </a:lnTo>
                <a:close/>
              </a:path>
            </a:pathLst>
          </a:custGeom>
          <a:solidFill>
            <a:srgbClr val="636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2" name="object 301"/>
          <p:cNvSpPr>
            <a:spLocks/>
          </p:cNvSpPr>
          <p:nvPr/>
        </p:nvSpPr>
        <p:spPr bwMode="auto">
          <a:xfrm>
            <a:off x="777875" y="4506913"/>
            <a:ext cx="1752600" cy="1014412"/>
          </a:xfrm>
          <a:custGeom>
            <a:avLst/>
            <a:gdLst>
              <a:gd name="T0" fmla="*/ 1687169 w 1752600"/>
              <a:gd name="T1" fmla="*/ 45295 h 1013460"/>
              <a:gd name="T2" fmla="*/ 1680042 w 1752600"/>
              <a:gd name="T3" fmla="*/ 38874 h 1013460"/>
              <a:gd name="T4" fmla="*/ 66372 w 1752600"/>
              <a:gd name="T5" fmla="*/ 968546 h 1013460"/>
              <a:gd name="T6" fmla="*/ 69850 w 1752600"/>
              <a:gd name="T7" fmla="*/ 972463 h 1013460"/>
              <a:gd name="T8" fmla="*/ 73011 w 1752600"/>
              <a:gd name="T9" fmla="*/ 974572 h 1013460"/>
              <a:gd name="T10" fmla="*/ 1687169 w 1752600"/>
              <a:gd name="T11" fmla="*/ 45295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87169" y="45252"/>
                </a:moveTo>
                <a:lnTo>
                  <a:pt x="1680042" y="38838"/>
                </a:lnTo>
                <a:lnTo>
                  <a:pt x="66372" y="967637"/>
                </a:lnTo>
                <a:lnTo>
                  <a:pt x="69850" y="971550"/>
                </a:lnTo>
                <a:lnTo>
                  <a:pt x="73011" y="973657"/>
                </a:lnTo>
                <a:lnTo>
                  <a:pt x="1687169" y="45252"/>
                </a:lnTo>
                <a:close/>
              </a:path>
            </a:pathLst>
          </a:custGeom>
          <a:solidFill>
            <a:srgbClr val="646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3" name="object 302"/>
          <p:cNvSpPr>
            <a:spLocks/>
          </p:cNvSpPr>
          <p:nvPr/>
        </p:nvSpPr>
        <p:spPr bwMode="auto">
          <a:xfrm>
            <a:off x="782638" y="4514850"/>
            <a:ext cx="1752600" cy="1012825"/>
          </a:xfrm>
          <a:custGeom>
            <a:avLst/>
            <a:gdLst>
              <a:gd name="T0" fmla="*/ 1689435 w 1752600"/>
              <a:gd name="T1" fmla="*/ 43948 h 1013460"/>
              <a:gd name="T2" fmla="*/ 1685290 w 1752600"/>
              <a:gd name="T3" fmla="*/ 39344 h 1013460"/>
              <a:gd name="T4" fmla="*/ 1683359 w 1752600"/>
              <a:gd name="T5" fmla="*/ 37608 h 1013460"/>
              <a:gd name="T6" fmla="*/ 69201 w 1752600"/>
              <a:gd name="T7" fmla="*/ 965432 h 1013460"/>
              <a:gd name="T8" fmla="*/ 77666 w 1752600"/>
              <a:gd name="T9" fmla="*/ 971071 h 1013460"/>
              <a:gd name="T10" fmla="*/ 1689435 w 1752600"/>
              <a:gd name="T11" fmla="*/ 43948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89435" y="43976"/>
                </a:moveTo>
                <a:lnTo>
                  <a:pt x="1685290" y="39369"/>
                </a:lnTo>
                <a:lnTo>
                  <a:pt x="1683359" y="37632"/>
                </a:lnTo>
                <a:lnTo>
                  <a:pt x="69201" y="966037"/>
                </a:lnTo>
                <a:lnTo>
                  <a:pt x="77666" y="971680"/>
                </a:lnTo>
                <a:lnTo>
                  <a:pt x="1689435" y="43976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4" name="object 303"/>
          <p:cNvSpPr>
            <a:spLocks/>
          </p:cNvSpPr>
          <p:nvPr/>
        </p:nvSpPr>
        <p:spPr bwMode="auto">
          <a:xfrm>
            <a:off x="787400" y="4522788"/>
            <a:ext cx="1752600" cy="1012825"/>
          </a:xfrm>
          <a:custGeom>
            <a:avLst/>
            <a:gdLst>
              <a:gd name="T0" fmla="*/ 1690591 w 1752600"/>
              <a:gd name="T1" fmla="*/ 43258 h 1013460"/>
              <a:gd name="T2" fmla="*/ 1684355 w 1752600"/>
              <a:gd name="T3" fmla="*/ 36333 h 1013460"/>
              <a:gd name="T4" fmla="*/ 72586 w 1752600"/>
              <a:gd name="T5" fmla="*/ 963456 h 1013460"/>
              <a:gd name="T6" fmla="*/ 76200 w 1752600"/>
              <a:gd name="T7" fmla="*/ 965863 h 1013460"/>
              <a:gd name="T8" fmla="*/ 80398 w 1752600"/>
              <a:gd name="T9" fmla="*/ 968802 h 1013460"/>
              <a:gd name="T10" fmla="*/ 1690591 w 1752600"/>
              <a:gd name="T11" fmla="*/ 43258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90591" y="43285"/>
                </a:moveTo>
                <a:lnTo>
                  <a:pt x="1684355" y="36356"/>
                </a:lnTo>
                <a:lnTo>
                  <a:pt x="72586" y="964060"/>
                </a:lnTo>
                <a:lnTo>
                  <a:pt x="76200" y="966469"/>
                </a:lnTo>
                <a:lnTo>
                  <a:pt x="80398" y="969409"/>
                </a:lnTo>
                <a:lnTo>
                  <a:pt x="1690591" y="43285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5" name="object 304"/>
          <p:cNvSpPr>
            <a:spLocks/>
          </p:cNvSpPr>
          <p:nvPr/>
        </p:nvSpPr>
        <p:spPr bwMode="auto">
          <a:xfrm>
            <a:off x="790575" y="4530725"/>
            <a:ext cx="1752600" cy="1011238"/>
          </a:xfrm>
          <a:custGeom>
            <a:avLst/>
            <a:gdLst>
              <a:gd name="T0" fmla="*/ 1692212 w 1752600"/>
              <a:gd name="T1" fmla="*/ 42268 h 1012189"/>
              <a:gd name="T2" fmla="*/ 1687829 w 1752600"/>
              <a:gd name="T3" fmla="*/ 36795 h 1012189"/>
              <a:gd name="T4" fmla="*/ 1686781 w 1752600"/>
              <a:gd name="T5" fmla="*/ 35631 h 1012189"/>
              <a:gd name="T6" fmla="*/ 76588 w 1752600"/>
              <a:gd name="T7" fmla="*/ 960885 h 1012189"/>
              <a:gd name="T8" fmla="*/ 83332 w 1752600"/>
              <a:gd name="T9" fmla="*/ 965601 h 1012189"/>
              <a:gd name="T10" fmla="*/ 1692212 w 1752600"/>
              <a:gd name="T11" fmla="*/ 42268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92212" y="42308"/>
                </a:moveTo>
                <a:lnTo>
                  <a:pt x="1687829" y="36830"/>
                </a:lnTo>
                <a:lnTo>
                  <a:pt x="1686781" y="35665"/>
                </a:lnTo>
                <a:lnTo>
                  <a:pt x="76588" y="961789"/>
                </a:lnTo>
                <a:lnTo>
                  <a:pt x="83332" y="966509"/>
                </a:lnTo>
                <a:lnTo>
                  <a:pt x="1692212" y="42308"/>
                </a:lnTo>
                <a:close/>
              </a:path>
            </a:pathLst>
          </a:custGeom>
          <a:solidFill>
            <a:srgbClr val="676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6" name="object 305"/>
          <p:cNvSpPr>
            <a:spLocks/>
          </p:cNvSpPr>
          <p:nvPr/>
        </p:nvSpPr>
        <p:spPr bwMode="auto">
          <a:xfrm>
            <a:off x="795338" y="4537075"/>
            <a:ext cx="1752600" cy="1012825"/>
          </a:xfrm>
          <a:custGeom>
            <a:avLst/>
            <a:gdLst>
              <a:gd name="T0" fmla="*/ 1693120 w 1752600"/>
              <a:gd name="T1" fmla="*/ 40611 h 1012189"/>
              <a:gd name="T2" fmla="*/ 1688402 w 1752600"/>
              <a:gd name="T3" fmla="*/ 34710 h 1012189"/>
              <a:gd name="T4" fmla="*/ 79522 w 1752600"/>
              <a:gd name="T5" fmla="*/ 959492 h 1012189"/>
              <a:gd name="T6" fmla="*/ 81279 w 1752600"/>
              <a:gd name="T7" fmla="*/ 960722 h 1012189"/>
              <a:gd name="T8" fmla="*/ 88604 w 1752600"/>
              <a:gd name="T9" fmla="*/ 964721 h 1012189"/>
              <a:gd name="T10" fmla="*/ 1693120 w 1752600"/>
              <a:gd name="T11" fmla="*/ 40611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93120" y="40585"/>
                </a:moveTo>
                <a:lnTo>
                  <a:pt x="1688402" y="34688"/>
                </a:lnTo>
                <a:lnTo>
                  <a:pt x="79522" y="958889"/>
                </a:lnTo>
                <a:lnTo>
                  <a:pt x="81279" y="960119"/>
                </a:lnTo>
                <a:lnTo>
                  <a:pt x="88604" y="964115"/>
                </a:lnTo>
                <a:lnTo>
                  <a:pt x="1693120" y="40585"/>
                </a:lnTo>
                <a:close/>
              </a:path>
            </a:pathLst>
          </a:custGeom>
          <a:solidFill>
            <a:srgbClr val="686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7" name="object 306"/>
          <p:cNvSpPr>
            <a:spLocks/>
          </p:cNvSpPr>
          <p:nvPr/>
        </p:nvSpPr>
        <p:spPr bwMode="auto">
          <a:xfrm>
            <a:off x="800100" y="4543425"/>
            <a:ext cx="1751013" cy="1014413"/>
          </a:xfrm>
          <a:custGeom>
            <a:avLst/>
            <a:gdLst>
              <a:gd name="T0" fmla="*/ 1692463 w 1751330"/>
              <a:gd name="T1" fmla="*/ 41365 h 1013460"/>
              <a:gd name="T2" fmla="*/ 1688794 w 1751330"/>
              <a:gd name="T3" fmla="*/ 35592 h 1013460"/>
              <a:gd name="T4" fmla="*/ 1687734 w 1751330"/>
              <a:gd name="T5" fmla="*/ 34267 h 1013460"/>
              <a:gd name="T6" fmla="*/ 83509 w 1751330"/>
              <a:gd name="T7" fmla="*/ 958666 h 1013460"/>
              <a:gd name="T8" fmla="*/ 90153 w 1751330"/>
              <a:gd name="T9" fmla="*/ 962293 h 1013460"/>
              <a:gd name="T10" fmla="*/ 92534 w 1751330"/>
              <a:gd name="T11" fmla="*/ 963287 h 1013460"/>
              <a:gd name="T12" fmla="*/ 1692463 w 1751330"/>
              <a:gd name="T13" fmla="*/ 41365 h 1013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330"/>
              <a:gd name="T22" fmla="*/ 0 h 1013460"/>
              <a:gd name="T23" fmla="*/ 1751330 w 1751330"/>
              <a:gd name="T24" fmla="*/ 1013460 h 1013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330" h="1013460">
                <a:moveTo>
                  <a:pt x="1692769" y="41326"/>
                </a:moveTo>
                <a:lnTo>
                  <a:pt x="1689100" y="35559"/>
                </a:lnTo>
                <a:lnTo>
                  <a:pt x="1688040" y="34235"/>
                </a:lnTo>
                <a:lnTo>
                  <a:pt x="83524" y="957765"/>
                </a:lnTo>
                <a:lnTo>
                  <a:pt x="90169" y="961389"/>
                </a:lnTo>
                <a:lnTo>
                  <a:pt x="92551" y="962382"/>
                </a:lnTo>
                <a:lnTo>
                  <a:pt x="1692769" y="41326"/>
                </a:lnTo>
                <a:close/>
              </a:path>
            </a:pathLst>
          </a:custGeom>
          <a:solidFill>
            <a:srgbClr val="696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8" name="object 307"/>
          <p:cNvSpPr>
            <a:spLocks/>
          </p:cNvSpPr>
          <p:nvPr/>
        </p:nvSpPr>
        <p:spPr bwMode="auto">
          <a:xfrm>
            <a:off x="803275" y="4551363"/>
            <a:ext cx="1752600" cy="1014412"/>
          </a:xfrm>
          <a:custGeom>
            <a:avLst/>
            <a:gdLst>
              <a:gd name="T0" fmla="*/ 1693859 w 1752600"/>
              <a:gd name="T1" fmla="*/ 41444 h 1013460"/>
              <a:gd name="T2" fmla="*/ 1688959 w 1752600"/>
              <a:gd name="T3" fmla="*/ 33738 h 1013460"/>
              <a:gd name="T4" fmla="*/ 88741 w 1752600"/>
              <a:gd name="T5" fmla="*/ 955659 h 1013460"/>
              <a:gd name="T6" fmla="*/ 98670 w 1752600"/>
              <a:gd name="T7" fmla="*/ 959800 h 1013460"/>
              <a:gd name="T8" fmla="*/ 1693859 w 1752600"/>
              <a:gd name="T9" fmla="*/ 4144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93859" y="41405"/>
                </a:moveTo>
                <a:lnTo>
                  <a:pt x="1688959" y="33706"/>
                </a:lnTo>
                <a:lnTo>
                  <a:pt x="88741" y="954762"/>
                </a:lnTo>
                <a:lnTo>
                  <a:pt x="98670" y="958899"/>
                </a:lnTo>
                <a:lnTo>
                  <a:pt x="1693859" y="41405"/>
                </a:lnTo>
                <a:close/>
              </a:path>
            </a:pathLst>
          </a:custGeom>
          <a:solidFill>
            <a:srgbClr val="6A6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09" name="object 308"/>
          <p:cNvSpPr>
            <a:spLocks/>
          </p:cNvSpPr>
          <p:nvPr/>
        </p:nvSpPr>
        <p:spPr bwMode="auto">
          <a:xfrm>
            <a:off x="808038" y="4559300"/>
            <a:ext cx="1752600" cy="1012825"/>
          </a:xfrm>
          <a:custGeom>
            <a:avLst/>
            <a:gdLst>
              <a:gd name="T0" fmla="*/ 1693921 w 1752600"/>
              <a:gd name="T1" fmla="*/ 41367 h 1013460"/>
              <a:gd name="T2" fmla="*/ 1690370 w 1752600"/>
              <a:gd name="T3" fmla="*/ 34268 h 1013460"/>
              <a:gd name="T4" fmla="*/ 1690049 w 1752600"/>
              <a:gd name="T5" fmla="*/ 33764 h 1013460"/>
              <a:gd name="T6" fmla="*/ 94860 w 1752600"/>
              <a:gd name="T7" fmla="*/ 950683 h 1013460"/>
              <a:gd name="T8" fmla="*/ 97789 w 1752600"/>
              <a:gd name="T9" fmla="*/ 951903 h 1013460"/>
              <a:gd name="T10" fmla="*/ 106149 w 1752600"/>
              <a:gd name="T11" fmla="*/ 954687 h 1013460"/>
              <a:gd name="T12" fmla="*/ 1693921 w 1752600"/>
              <a:gd name="T13" fmla="*/ 41367 h 10134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2600"/>
              <a:gd name="T22" fmla="*/ 0 h 1013460"/>
              <a:gd name="T23" fmla="*/ 1752600 w 1752600"/>
              <a:gd name="T24" fmla="*/ 1013460 h 10134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2600" h="1013460">
                <a:moveTo>
                  <a:pt x="1693921" y="41393"/>
                </a:moveTo>
                <a:lnTo>
                  <a:pt x="1690370" y="34289"/>
                </a:lnTo>
                <a:lnTo>
                  <a:pt x="1690049" y="33785"/>
                </a:lnTo>
                <a:lnTo>
                  <a:pt x="94860" y="951279"/>
                </a:lnTo>
                <a:lnTo>
                  <a:pt x="97789" y="952500"/>
                </a:lnTo>
                <a:lnTo>
                  <a:pt x="106149" y="955286"/>
                </a:lnTo>
                <a:lnTo>
                  <a:pt x="1693921" y="41393"/>
                </a:lnTo>
                <a:close/>
              </a:path>
            </a:pathLst>
          </a:custGeom>
          <a:solidFill>
            <a:srgbClr val="6B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0" name="object 309"/>
          <p:cNvSpPr>
            <a:spLocks/>
          </p:cNvSpPr>
          <p:nvPr/>
        </p:nvSpPr>
        <p:spPr bwMode="auto">
          <a:xfrm>
            <a:off x="812800" y="4567238"/>
            <a:ext cx="1752600" cy="1012825"/>
          </a:xfrm>
          <a:custGeom>
            <a:avLst/>
            <a:gdLst>
              <a:gd name="T0" fmla="*/ 1692924 w 1752600"/>
              <a:gd name="T1" fmla="*/ 41916 h 1013460"/>
              <a:gd name="T2" fmla="*/ 1688841 w 1752600"/>
              <a:gd name="T3" fmla="*/ 33752 h 1013460"/>
              <a:gd name="T4" fmla="*/ 101069 w 1752600"/>
              <a:gd name="T5" fmla="*/ 947072 h 1013460"/>
              <a:gd name="T6" fmla="*/ 107950 w 1752600"/>
              <a:gd name="T7" fmla="*/ 949364 h 1013460"/>
              <a:gd name="T8" fmla="*/ 112891 w 1752600"/>
              <a:gd name="T9" fmla="*/ 950124 h 1013460"/>
              <a:gd name="T10" fmla="*/ 1692924 w 1752600"/>
              <a:gd name="T11" fmla="*/ 41916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92924" y="41942"/>
                </a:moveTo>
                <a:lnTo>
                  <a:pt x="1688841" y="33773"/>
                </a:lnTo>
                <a:lnTo>
                  <a:pt x="101069" y="947666"/>
                </a:lnTo>
                <a:lnTo>
                  <a:pt x="107950" y="949959"/>
                </a:lnTo>
                <a:lnTo>
                  <a:pt x="112891" y="950720"/>
                </a:lnTo>
                <a:lnTo>
                  <a:pt x="1692924" y="41942"/>
                </a:lnTo>
                <a:close/>
              </a:path>
            </a:pathLst>
          </a:custGeom>
          <a:solidFill>
            <a:srgbClr val="6C6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1" name="object 310"/>
          <p:cNvSpPr>
            <a:spLocks/>
          </p:cNvSpPr>
          <p:nvPr/>
        </p:nvSpPr>
        <p:spPr bwMode="auto">
          <a:xfrm>
            <a:off x="815975" y="4575175"/>
            <a:ext cx="1752600" cy="1011238"/>
          </a:xfrm>
          <a:custGeom>
            <a:avLst/>
            <a:gdLst>
              <a:gd name="T0" fmla="*/ 1692643 w 1752600"/>
              <a:gd name="T1" fmla="*/ 42046 h 1012189"/>
              <a:gd name="T2" fmla="*/ 1689114 w 1752600"/>
              <a:gd name="T3" fmla="*/ 34290 h 1012189"/>
              <a:gd name="T4" fmla="*/ 109081 w 1752600"/>
              <a:gd name="T5" fmla="*/ 942214 h 1012189"/>
              <a:gd name="T6" fmla="*/ 120650 w 1752600"/>
              <a:gd name="T7" fmla="*/ 943992 h 1012189"/>
              <a:gd name="T8" fmla="*/ 121977 w 1752600"/>
              <a:gd name="T9" fmla="*/ 944102 h 1012189"/>
              <a:gd name="T10" fmla="*/ 1692643 w 1752600"/>
              <a:gd name="T11" fmla="*/ 42046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92643" y="42086"/>
                </a:moveTo>
                <a:lnTo>
                  <a:pt x="1689114" y="34322"/>
                </a:lnTo>
                <a:lnTo>
                  <a:pt x="109081" y="943100"/>
                </a:lnTo>
                <a:lnTo>
                  <a:pt x="120650" y="944880"/>
                </a:lnTo>
                <a:lnTo>
                  <a:pt x="121977" y="944990"/>
                </a:lnTo>
                <a:lnTo>
                  <a:pt x="1692643" y="42086"/>
                </a:lnTo>
                <a:close/>
              </a:path>
            </a:pathLst>
          </a:custGeom>
          <a:solidFill>
            <a:srgbClr val="6D6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2" name="object 311"/>
          <p:cNvSpPr>
            <a:spLocks/>
          </p:cNvSpPr>
          <p:nvPr/>
        </p:nvSpPr>
        <p:spPr bwMode="auto">
          <a:xfrm>
            <a:off x="822325" y="4581525"/>
            <a:ext cx="1751013" cy="1012825"/>
          </a:xfrm>
          <a:custGeom>
            <a:avLst/>
            <a:gdLst>
              <a:gd name="T0" fmla="*/ 1690477 w 1751329"/>
              <a:gd name="T1" fmla="*/ 42453 h 1012189"/>
              <a:gd name="T2" fmla="*/ 1690065 w 1751329"/>
              <a:gd name="T3" fmla="*/ 40665 h 1012189"/>
              <a:gd name="T4" fmla="*/ 1687259 w 1751329"/>
              <a:gd name="T5" fmla="*/ 34488 h 1012189"/>
              <a:gd name="T6" fmla="*/ 116876 w 1751329"/>
              <a:gd name="T7" fmla="*/ 937959 h 1012189"/>
              <a:gd name="T8" fmla="*/ 130785 w 1751329"/>
              <a:gd name="T9" fmla="*/ 939119 h 1012189"/>
              <a:gd name="T10" fmla="*/ 131922 w 1751329"/>
              <a:gd name="T11" fmla="*/ 939119 h 1012189"/>
              <a:gd name="T12" fmla="*/ 1690477 w 1751329"/>
              <a:gd name="T13" fmla="*/ 42453 h 1012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329"/>
              <a:gd name="T22" fmla="*/ 0 h 1012189"/>
              <a:gd name="T23" fmla="*/ 1751329 w 1751329"/>
              <a:gd name="T24" fmla="*/ 1012189 h 10121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329" h="1012189">
                <a:moveTo>
                  <a:pt x="1690782" y="42426"/>
                </a:moveTo>
                <a:lnTo>
                  <a:pt x="1690370" y="40639"/>
                </a:lnTo>
                <a:lnTo>
                  <a:pt x="1687563" y="34466"/>
                </a:lnTo>
                <a:lnTo>
                  <a:pt x="116897" y="937370"/>
                </a:lnTo>
                <a:lnTo>
                  <a:pt x="130809" y="938529"/>
                </a:lnTo>
                <a:lnTo>
                  <a:pt x="131946" y="938529"/>
                </a:lnTo>
                <a:lnTo>
                  <a:pt x="1690782" y="42426"/>
                </a:lnTo>
                <a:close/>
              </a:path>
            </a:pathLst>
          </a:custGeom>
          <a:solidFill>
            <a:srgbClr val="6E6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3" name="object 312"/>
          <p:cNvSpPr>
            <a:spLocks/>
          </p:cNvSpPr>
          <p:nvPr/>
        </p:nvSpPr>
        <p:spPr bwMode="auto">
          <a:xfrm>
            <a:off x="825500" y="4589463"/>
            <a:ext cx="1752600" cy="1012825"/>
          </a:xfrm>
          <a:custGeom>
            <a:avLst/>
            <a:gdLst>
              <a:gd name="T0" fmla="*/ 1689114 w 1752600"/>
              <a:gd name="T1" fmla="*/ 44116 h 1012189"/>
              <a:gd name="T2" fmla="*/ 1686972 w 1752600"/>
              <a:gd name="T3" fmla="*/ 34828 h 1012189"/>
              <a:gd name="T4" fmla="*/ 128136 w 1752600"/>
              <a:gd name="T5" fmla="*/ 931495 h 1012189"/>
              <a:gd name="T6" fmla="*/ 145305 w 1752600"/>
              <a:gd name="T7" fmla="*/ 931495 h 1012189"/>
              <a:gd name="T8" fmla="*/ 1689114 w 1752600"/>
              <a:gd name="T9" fmla="*/ 44116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689114" y="44088"/>
                </a:moveTo>
                <a:lnTo>
                  <a:pt x="1686972" y="34806"/>
                </a:lnTo>
                <a:lnTo>
                  <a:pt x="128136" y="930910"/>
                </a:lnTo>
                <a:lnTo>
                  <a:pt x="145305" y="930910"/>
                </a:lnTo>
                <a:lnTo>
                  <a:pt x="1689114" y="44088"/>
                </a:lnTo>
                <a:close/>
              </a:path>
            </a:pathLst>
          </a:custGeom>
          <a:solidFill>
            <a:srgbClr val="6F6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4" name="object 313"/>
          <p:cNvSpPr>
            <a:spLocks/>
          </p:cNvSpPr>
          <p:nvPr/>
        </p:nvSpPr>
        <p:spPr bwMode="auto">
          <a:xfrm>
            <a:off x="828675" y="4597400"/>
            <a:ext cx="1752600" cy="1012825"/>
          </a:xfrm>
          <a:custGeom>
            <a:avLst/>
            <a:gdLst>
              <a:gd name="T0" fmla="*/ 1687095 w 1752600"/>
              <a:gd name="T1" fmla="*/ 44081 h 1012189"/>
              <a:gd name="T2" fmla="*/ 1686560 w 1752600"/>
              <a:gd name="T3" fmla="*/ 41936 h 1012189"/>
              <a:gd name="T4" fmla="*/ 1685304 w 1752600"/>
              <a:gd name="T5" fmla="*/ 36491 h 1012189"/>
              <a:gd name="T6" fmla="*/ 141495 w 1752600"/>
              <a:gd name="T7" fmla="*/ 923870 h 1012189"/>
              <a:gd name="T8" fmla="*/ 159532 w 1752600"/>
              <a:gd name="T9" fmla="*/ 923870 h 1012189"/>
              <a:gd name="T10" fmla="*/ 1687095 w 1752600"/>
              <a:gd name="T11" fmla="*/ 44081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87095" y="44053"/>
                </a:moveTo>
                <a:lnTo>
                  <a:pt x="1686560" y="41910"/>
                </a:lnTo>
                <a:lnTo>
                  <a:pt x="1685304" y="36468"/>
                </a:lnTo>
                <a:lnTo>
                  <a:pt x="141495" y="923290"/>
                </a:lnTo>
                <a:lnTo>
                  <a:pt x="159532" y="923290"/>
                </a:lnTo>
                <a:lnTo>
                  <a:pt x="1687095" y="44053"/>
                </a:lnTo>
                <a:close/>
              </a:path>
            </a:pathLst>
          </a:custGeom>
          <a:solidFill>
            <a:srgbClr val="707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5" name="object 314"/>
          <p:cNvSpPr>
            <a:spLocks/>
          </p:cNvSpPr>
          <p:nvPr/>
        </p:nvSpPr>
        <p:spPr bwMode="auto">
          <a:xfrm>
            <a:off x="835025" y="4603750"/>
            <a:ext cx="1752600" cy="1012825"/>
          </a:xfrm>
          <a:custGeom>
            <a:avLst/>
            <a:gdLst>
              <a:gd name="T0" fmla="*/ 1684313 w 1752600"/>
              <a:gd name="T1" fmla="*/ 46866 h 1013460"/>
              <a:gd name="T2" fmla="*/ 1682015 w 1752600"/>
              <a:gd name="T3" fmla="*/ 37679 h 1013460"/>
              <a:gd name="T4" fmla="*/ 154452 w 1752600"/>
              <a:gd name="T5" fmla="*/ 916365 h 1013460"/>
              <a:gd name="T6" fmla="*/ 171623 w 1752600"/>
              <a:gd name="T7" fmla="*/ 916365 h 1013460"/>
              <a:gd name="T8" fmla="*/ 1684313 w 1752600"/>
              <a:gd name="T9" fmla="*/ 4686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84313" y="46895"/>
                </a:moveTo>
                <a:lnTo>
                  <a:pt x="1682015" y="37703"/>
                </a:lnTo>
                <a:lnTo>
                  <a:pt x="154452" y="916940"/>
                </a:lnTo>
                <a:lnTo>
                  <a:pt x="171623" y="916940"/>
                </a:lnTo>
                <a:lnTo>
                  <a:pt x="1684313" y="46895"/>
                </a:lnTo>
                <a:close/>
              </a:path>
            </a:pathLst>
          </a:custGeom>
          <a:solidFill>
            <a:srgbClr val="717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6" name="object 315"/>
          <p:cNvSpPr>
            <a:spLocks/>
          </p:cNvSpPr>
          <p:nvPr/>
        </p:nvSpPr>
        <p:spPr bwMode="auto">
          <a:xfrm>
            <a:off x="838200" y="4611688"/>
            <a:ext cx="1752600" cy="1012825"/>
          </a:xfrm>
          <a:custGeom>
            <a:avLst/>
            <a:gdLst>
              <a:gd name="T0" fmla="*/ 1681873 w 1752600"/>
              <a:gd name="T1" fmla="*/ 48269 h 1013460"/>
              <a:gd name="T2" fmla="*/ 1681480 w 1752600"/>
              <a:gd name="T3" fmla="*/ 43152 h 1013460"/>
              <a:gd name="T4" fmla="*/ 1680503 w 1752600"/>
              <a:gd name="T5" fmla="*/ 39250 h 1013460"/>
              <a:gd name="T6" fmla="*/ 167813 w 1752600"/>
              <a:gd name="T7" fmla="*/ 908749 h 1013460"/>
              <a:gd name="T8" fmla="*/ 184871 w 1752600"/>
              <a:gd name="T9" fmla="*/ 908749 h 1013460"/>
              <a:gd name="T10" fmla="*/ 1681873 w 1752600"/>
              <a:gd name="T11" fmla="*/ 48269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681873" y="48299"/>
                </a:moveTo>
                <a:lnTo>
                  <a:pt x="1681480" y="43179"/>
                </a:lnTo>
                <a:lnTo>
                  <a:pt x="1680503" y="39275"/>
                </a:lnTo>
                <a:lnTo>
                  <a:pt x="167813" y="909319"/>
                </a:lnTo>
                <a:lnTo>
                  <a:pt x="184871" y="909319"/>
                </a:lnTo>
                <a:lnTo>
                  <a:pt x="1681873" y="48299"/>
                </a:lnTo>
                <a:close/>
              </a:path>
            </a:pathLst>
          </a:custGeom>
          <a:solidFill>
            <a:srgbClr val="727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7" name="object 316"/>
          <p:cNvSpPr>
            <a:spLocks/>
          </p:cNvSpPr>
          <p:nvPr/>
        </p:nvSpPr>
        <p:spPr bwMode="auto">
          <a:xfrm>
            <a:off x="841375" y="4619625"/>
            <a:ext cx="1752600" cy="1012825"/>
          </a:xfrm>
          <a:custGeom>
            <a:avLst/>
            <a:gdLst>
              <a:gd name="T0" fmla="*/ 1678788 w 1752600"/>
              <a:gd name="T1" fmla="*/ 50073 h 1013460"/>
              <a:gd name="T2" fmla="*/ 1678063 w 1752600"/>
              <a:gd name="T3" fmla="*/ 40654 h 1013460"/>
              <a:gd name="T4" fmla="*/ 181061 w 1752600"/>
              <a:gd name="T5" fmla="*/ 901135 h 1013460"/>
              <a:gd name="T6" fmla="*/ 199248 w 1752600"/>
              <a:gd name="T7" fmla="*/ 901135 h 1013460"/>
              <a:gd name="T8" fmla="*/ 1678788 w 1752600"/>
              <a:gd name="T9" fmla="*/ 5007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78788" y="50104"/>
                </a:moveTo>
                <a:lnTo>
                  <a:pt x="1678063" y="40679"/>
                </a:lnTo>
                <a:lnTo>
                  <a:pt x="181061" y="901700"/>
                </a:lnTo>
                <a:lnTo>
                  <a:pt x="199248" y="901700"/>
                </a:lnTo>
                <a:lnTo>
                  <a:pt x="1678788" y="50104"/>
                </a:lnTo>
                <a:close/>
              </a:path>
            </a:pathLst>
          </a:custGeom>
          <a:solidFill>
            <a:srgbClr val="737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8" name="object 317"/>
          <p:cNvSpPr>
            <a:spLocks/>
          </p:cNvSpPr>
          <p:nvPr/>
        </p:nvSpPr>
        <p:spPr bwMode="auto">
          <a:xfrm>
            <a:off x="847725" y="4625975"/>
            <a:ext cx="1752600" cy="1012825"/>
          </a:xfrm>
          <a:custGeom>
            <a:avLst/>
            <a:gdLst>
              <a:gd name="T0" fmla="*/ 1673860 w 1752600"/>
              <a:gd name="T1" fmla="*/ 52884 h 1012189"/>
              <a:gd name="T2" fmla="*/ 1673860 w 1752600"/>
              <a:gd name="T3" fmla="*/ 44478 h 1012189"/>
              <a:gd name="T4" fmla="*/ 1673708 w 1752600"/>
              <a:gd name="T5" fmla="*/ 42511 h 1012189"/>
              <a:gd name="T6" fmla="*/ 194168 w 1752600"/>
              <a:gd name="T7" fmla="*/ 894641 h 1012189"/>
              <a:gd name="T8" fmla="*/ 209419 w 1752600"/>
              <a:gd name="T9" fmla="*/ 894641 h 1012189"/>
              <a:gd name="T10" fmla="*/ 1673860 w 1752600"/>
              <a:gd name="T11" fmla="*/ 52884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673860" y="52851"/>
                </a:moveTo>
                <a:lnTo>
                  <a:pt x="1673860" y="44450"/>
                </a:lnTo>
                <a:lnTo>
                  <a:pt x="1673708" y="42484"/>
                </a:lnTo>
                <a:lnTo>
                  <a:pt x="194168" y="894079"/>
                </a:lnTo>
                <a:lnTo>
                  <a:pt x="209419" y="894079"/>
                </a:lnTo>
                <a:lnTo>
                  <a:pt x="1673860" y="52851"/>
                </a:lnTo>
                <a:close/>
              </a:path>
            </a:pathLst>
          </a:custGeom>
          <a:solidFill>
            <a:srgbClr val="747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19" name="object 318"/>
          <p:cNvSpPr>
            <a:spLocks/>
          </p:cNvSpPr>
          <p:nvPr/>
        </p:nvSpPr>
        <p:spPr bwMode="auto">
          <a:xfrm>
            <a:off x="850900" y="4633913"/>
            <a:ext cx="1752600" cy="1012825"/>
          </a:xfrm>
          <a:custGeom>
            <a:avLst/>
            <a:gdLst>
              <a:gd name="T0" fmla="*/ 1670050 w 1752600"/>
              <a:gd name="T1" fmla="*/ 55109 h 1012189"/>
              <a:gd name="T2" fmla="*/ 1670050 w 1752600"/>
              <a:gd name="T3" fmla="*/ 45259 h 1012189"/>
              <a:gd name="T4" fmla="*/ 205609 w 1752600"/>
              <a:gd name="T5" fmla="*/ 887017 h 1012189"/>
              <a:gd name="T6" fmla="*/ 223796 w 1752600"/>
              <a:gd name="T7" fmla="*/ 887017 h 1012189"/>
              <a:gd name="T8" fmla="*/ 1670050 w 1752600"/>
              <a:gd name="T9" fmla="*/ 55109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670050" y="55074"/>
                </a:moveTo>
                <a:lnTo>
                  <a:pt x="1670050" y="45231"/>
                </a:lnTo>
                <a:lnTo>
                  <a:pt x="205609" y="886460"/>
                </a:lnTo>
                <a:lnTo>
                  <a:pt x="223796" y="886460"/>
                </a:lnTo>
                <a:lnTo>
                  <a:pt x="1670050" y="55074"/>
                </a:lnTo>
                <a:close/>
              </a:path>
            </a:pathLst>
          </a:custGeom>
          <a:solidFill>
            <a:srgbClr val="757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0" name="object 319"/>
          <p:cNvSpPr>
            <a:spLocks/>
          </p:cNvSpPr>
          <p:nvPr/>
        </p:nvSpPr>
        <p:spPr bwMode="auto">
          <a:xfrm>
            <a:off x="855663" y="4641850"/>
            <a:ext cx="1751012" cy="1012825"/>
          </a:xfrm>
          <a:custGeom>
            <a:avLst/>
            <a:gdLst>
              <a:gd name="T0" fmla="*/ 1664668 w 1751330"/>
              <a:gd name="T1" fmla="*/ 56092 h 1012189"/>
              <a:gd name="T2" fmla="*/ 1664668 w 1751330"/>
              <a:gd name="T3" fmla="*/ 47484 h 1012189"/>
              <a:gd name="T4" fmla="*/ 218676 w 1751330"/>
              <a:gd name="T5" fmla="*/ 879392 h 1012189"/>
              <a:gd name="T6" fmla="*/ 235445 w 1751330"/>
              <a:gd name="T7" fmla="*/ 879392 h 1012189"/>
              <a:gd name="T8" fmla="*/ 1664668 w 1751330"/>
              <a:gd name="T9" fmla="*/ 5609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30"/>
              <a:gd name="T16" fmla="*/ 0 h 1012189"/>
              <a:gd name="T17" fmla="*/ 1751330 w 175133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30" h="1012189">
                <a:moveTo>
                  <a:pt x="1664970" y="56057"/>
                </a:moveTo>
                <a:lnTo>
                  <a:pt x="1664970" y="47454"/>
                </a:lnTo>
                <a:lnTo>
                  <a:pt x="218716" y="878840"/>
                </a:lnTo>
                <a:lnTo>
                  <a:pt x="235488" y="878840"/>
                </a:lnTo>
                <a:lnTo>
                  <a:pt x="1664970" y="56057"/>
                </a:lnTo>
                <a:close/>
              </a:path>
            </a:pathLst>
          </a:custGeom>
          <a:solidFill>
            <a:srgbClr val="767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1" name="object 320"/>
          <p:cNvSpPr>
            <a:spLocks/>
          </p:cNvSpPr>
          <p:nvPr/>
        </p:nvSpPr>
        <p:spPr bwMode="auto">
          <a:xfrm>
            <a:off x="860425" y="4648200"/>
            <a:ext cx="1752600" cy="1012825"/>
          </a:xfrm>
          <a:custGeom>
            <a:avLst/>
            <a:gdLst>
              <a:gd name="T0" fmla="*/ 1661160 w 1752600"/>
              <a:gd name="T1" fmla="*/ 60174 h 1013460"/>
              <a:gd name="T2" fmla="*/ 1661160 w 1752600"/>
              <a:gd name="T3" fmla="*/ 49676 h 1013460"/>
              <a:gd name="T4" fmla="*/ 231678 w 1752600"/>
              <a:gd name="T5" fmla="*/ 871943 h 1013460"/>
              <a:gd name="T6" fmla="*/ 248905 w 1752600"/>
              <a:gd name="T7" fmla="*/ 871943 h 1013460"/>
              <a:gd name="T8" fmla="*/ 1661160 w 1752600"/>
              <a:gd name="T9" fmla="*/ 6017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61160" y="60212"/>
                </a:moveTo>
                <a:lnTo>
                  <a:pt x="1661160" y="49707"/>
                </a:lnTo>
                <a:lnTo>
                  <a:pt x="231678" y="872490"/>
                </a:lnTo>
                <a:lnTo>
                  <a:pt x="248905" y="872490"/>
                </a:lnTo>
                <a:lnTo>
                  <a:pt x="1661160" y="60212"/>
                </a:lnTo>
                <a:close/>
              </a:path>
            </a:pathLst>
          </a:custGeom>
          <a:solidFill>
            <a:srgbClr val="777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2" name="object 321"/>
          <p:cNvSpPr>
            <a:spLocks/>
          </p:cNvSpPr>
          <p:nvPr/>
        </p:nvSpPr>
        <p:spPr bwMode="auto">
          <a:xfrm>
            <a:off x="863600" y="4656138"/>
            <a:ext cx="1752600" cy="1012825"/>
          </a:xfrm>
          <a:custGeom>
            <a:avLst/>
            <a:gdLst>
              <a:gd name="T0" fmla="*/ 1657350 w 1752600"/>
              <a:gd name="T1" fmla="*/ 62405 h 1013460"/>
              <a:gd name="T2" fmla="*/ 1657350 w 1752600"/>
              <a:gd name="T3" fmla="*/ 52559 h 1013460"/>
              <a:gd name="T4" fmla="*/ 245095 w 1752600"/>
              <a:gd name="T5" fmla="*/ 864327 h 1013460"/>
              <a:gd name="T6" fmla="*/ 263236 w 1752600"/>
              <a:gd name="T7" fmla="*/ 864327 h 1013460"/>
              <a:gd name="T8" fmla="*/ 1657350 w 1752600"/>
              <a:gd name="T9" fmla="*/ 6240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57350" y="62444"/>
                </a:moveTo>
                <a:lnTo>
                  <a:pt x="1657350" y="52592"/>
                </a:lnTo>
                <a:lnTo>
                  <a:pt x="245095" y="864869"/>
                </a:lnTo>
                <a:lnTo>
                  <a:pt x="263236" y="864869"/>
                </a:lnTo>
                <a:lnTo>
                  <a:pt x="1657350" y="62444"/>
                </a:lnTo>
                <a:close/>
              </a:path>
            </a:pathLst>
          </a:custGeom>
          <a:solidFill>
            <a:srgbClr val="787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3" name="object 322"/>
          <p:cNvSpPr>
            <a:spLocks/>
          </p:cNvSpPr>
          <p:nvPr/>
        </p:nvSpPr>
        <p:spPr bwMode="auto">
          <a:xfrm>
            <a:off x="868363" y="4664075"/>
            <a:ext cx="1752600" cy="1012825"/>
          </a:xfrm>
          <a:custGeom>
            <a:avLst/>
            <a:gdLst>
              <a:gd name="T0" fmla="*/ 1652270 w 1752600"/>
              <a:gd name="T1" fmla="*/ 65285 h 1013460"/>
              <a:gd name="T2" fmla="*/ 1652270 w 1752600"/>
              <a:gd name="T3" fmla="*/ 54790 h 1013460"/>
              <a:gd name="T4" fmla="*/ 258156 w 1752600"/>
              <a:gd name="T5" fmla="*/ 856713 h 1013460"/>
              <a:gd name="T6" fmla="*/ 275402 w 1752600"/>
              <a:gd name="T7" fmla="*/ 856713 h 1013460"/>
              <a:gd name="T8" fmla="*/ 1652270 w 1752600"/>
              <a:gd name="T9" fmla="*/ 6528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52270" y="65326"/>
                </a:moveTo>
                <a:lnTo>
                  <a:pt x="1652270" y="54824"/>
                </a:lnTo>
                <a:lnTo>
                  <a:pt x="258156" y="857250"/>
                </a:lnTo>
                <a:lnTo>
                  <a:pt x="275402" y="857250"/>
                </a:lnTo>
                <a:lnTo>
                  <a:pt x="1652270" y="65326"/>
                </a:lnTo>
                <a:close/>
              </a:path>
            </a:pathLst>
          </a:custGeom>
          <a:solidFill>
            <a:srgbClr val="797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4" name="object 323"/>
          <p:cNvSpPr>
            <a:spLocks/>
          </p:cNvSpPr>
          <p:nvPr/>
        </p:nvSpPr>
        <p:spPr bwMode="auto">
          <a:xfrm>
            <a:off x="873125" y="4670425"/>
            <a:ext cx="1752600" cy="1014413"/>
          </a:xfrm>
          <a:custGeom>
            <a:avLst/>
            <a:gdLst>
              <a:gd name="T0" fmla="*/ 1648460 w 1752600"/>
              <a:gd name="T1" fmla="*/ 67581 h 1013460"/>
              <a:gd name="T2" fmla="*/ 1648460 w 1752600"/>
              <a:gd name="T3" fmla="*/ 57760 h 1013460"/>
              <a:gd name="T4" fmla="*/ 271592 w 1752600"/>
              <a:gd name="T5" fmla="*/ 850428 h 1013460"/>
              <a:gd name="T6" fmla="*/ 288650 w 1752600"/>
              <a:gd name="T7" fmla="*/ 850428 h 1013460"/>
              <a:gd name="T8" fmla="*/ 1648460 w 1752600"/>
              <a:gd name="T9" fmla="*/ 6758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48460" y="67517"/>
                </a:moveTo>
                <a:lnTo>
                  <a:pt x="1648460" y="57706"/>
                </a:lnTo>
                <a:lnTo>
                  <a:pt x="271592" y="849629"/>
                </a:lnTo>
                <a:lnTo>
                  <a:pt x="288650" y="849629"/>
                </a:lnTo>
                <a:lnTo>
                  <a:pt x="1648460" y="67517"/>
                </a:lnTo>
                <a:close/>
              </a:path>
            </a:pathLst>
          </a:custGeom>
          <a:solidFill>
            <a:srgbClr val="7A7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5" name="object 324"/>
          <p:cNvSpPr>
            <a:spLocks/>
          </p:cNvSpPr>
          <p:nvPr/>
        </p:nvSpPr>
        <p:spPr bwMode="auto">
          <a:xfrm>
            <a:off x="876300" y="4678363"/>
            <a:ext cx="1752600" cy="1014412"/>
          </a:xfrm>
          <a:custGeom>
            <a:avLst/>
            <a:gdLst>
              <a:gd name="T0" fmla="*/ 1644650 w 1752600"/>
              <a:gd name="T1" fmla="*/ 69820 h 1013460"/>
              <a:gd name="T2" fmla="*/ 1644650 w 1752600"/>
              <a:gd name="T3" fmla="*/ 59953 h 1013460"/>
              <a:gd name="T4" fmla="*/ 284840 w 1752600"/>
              <a:gd name="T5" fmla="*/ 842801 h 1013460"/>
              <a:gd name="T6" fmla="*/ 302952 w 1752600"/>
              <a:gd name="T7" fmla="*/ 842801 h 1013460"/>
              <a:gd name="T8" fmla="*/ 1644650 w 1752600"/>
              <a:gd name="T9" fmla="*/ 69820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44650" y="69754"/>
                </a:moveTo>
                <a:lnTo>
                  <a:pt x="1644650" y="59897"/>
                </a:lnTo>
                <a:lnTo>
                  <a:pt x="284840" y="842010"/>
                </a:lnTo>
                <a:lnTo>
                  <a:pt x="302952" y="842010"/>
                </a:lnTo>
                <a:lnTo>
                  <a:pt x="1644650" y="69754"/>
                </a:lnTo>
                <a:close/>
              </a:path>
            </a:pathLst>
          </a:custGeom>
          <a:solidFill>
            <a:srgbClr val="7B7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6" name="object 325"/>
          <p:cNvSpPr>
            <a:spLocks/>
          </p:cNvSpPr>
          <p:nvPr/>
        </p:nvSpPr>
        <p:spPr bwMode="auto">
          <a:xfrm>
            <a:off x="881063" y="4686300"/>
            <a:ext cx="1752600" cy="1012825"/>
          </a:xfrm>
          <a:custGeom>
            <a:avLst/>
            <a:gdLst>
              <a:gd name="T0" fmla="*/ 1639570 w 1752600"/>
              <a:gd name="T1" fmla="*/ 72594 h 1012189"/>
              <a:gd name="T2" fmla="*/ 1639570 w 1752600"/>
              <a:gd name="T3" fmla="*/ 62173 h 1012189"/>
              <a:gd name="T4" fmla="*/ 297872 w 1752600"/>
              <a:gd name="T5" fmla="*/ 834914 h 1012189"/>
              <a:gd name="T6" fmla="*/ 313330 w 1752600"/>
              <a:gd name="T7" fmla="*/ 834914 h 1012189"/>
              <a:gd name="T8" fmla="*/ 1639570 w 1752600"/>
              <a:gd name="T9" fmla="*/ 7259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639570" y="72548"/>
                </a:moveTo>
                <a:lnTo>
                  <a:pt x="1639570" y="62134"/>
                </a:lnTo>
                <a:lnTo>
                  <a:pt x="297872" y="834390"/>
                </a:lnTo>
                <a:lnTo>
                  <a:pt x="313330" y="834390"/>
                </a:lnTo>
                <a:lnTo>
                  <a:pt x="1639570" y="72548"/>
                </a:lnTo>
                <a:close/>
              </a:path>
            </a:pathLst>
          </a:cu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7" name="object 326"/>
          <p:cNvSpPr>
            <a:spLocks/>
          </p:cNvSpPr>
          <p:nvPr/>
        </p:nvSpPr>
        <p:spPr bwMode="auto">
          <a:xfrm>
            <a:off x="885825" y="4694238"/>
            <a:ext cx="1752600" cy="1011237"/>
          </a:xfrm>
          <a:custGeom>
            <a:avLst/>
            <a:gdLst>
              <a:gd name="T0" fmla="*/ 1635760 w 1752600"/>
              <a:gd name="T1" fmla="*/ 73483 h 1012189"/>
              <a:gd name="T2" fmla="*/ 1635760 w 1752600"/>
              <a:gd name="T3" fmla="*/ 64867 h 1012189"/>
              <a:gd name="T4" fmla="*/ 309520 w 1752600"/>
              <a:gd name="T5" fmla="*/ 825991 h 1012189"/>
              <a:gd name="T6" fmla="*/ 326187 w 1752600"/>
              <a:gd name="T7" fmla="*/ 825991 h 1012189"/>
              <a:gd name="T8" fmla="*/ 1635760 w 1752600"/>
              <a:gd name="T9" fmla="*/ 7348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635760" y="73552"/>
                </a:moveTo>
                <a:lnTo>
                  <a:pt x="1635760" y="64928"/>
                </a:lnTo>
                <a:lnTo>
                  <a:pt x="309520" y="826769"/>
                </a:lnTo>
                <a:lnTo>
                  <a:pt x="326187" y="826769"/>
                </a:lnTo>
                <a:lnTo>
                  <a:pt x="1635760" y="73552"/>
                </a:lnTo>
                <a:close/>
              </a:path>
            </a:pathLst>
          </a:custGeom>
          <a:solidFill>
            <a:srgbClr val="7D7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8" name="object 327"/>
          <p:cNvSpPr>
            <a:spLocks/>
          </p:cNvSpPr>
          <p:nvPr/>
        </p:nvSpPr>
        <p:spPr bwMode="auto">
          <a:xfrm>
            <a:off x="889000" y="4700588"/>
            <a:ext cx="1752600" cy="1012825"/>
          </a:xfrm>
          <a:custGeom>
            <a:avLst/>
            <a:gdLst>
              <a:gd name="T0" fmla="*/ 1631950 w 1752600"/>
              <a:gd name="T1" fmla="*/ 77015 h 1013460"/>
              <a:gd name="T2" fmla="*/ 1631950 w 1752600"/>
              <a:gd name="T3" fmla="*/ 67160 h 1013460"/>
              <a:gd name="T4" fmla="*/ 322377 w 1752600"/>
              <a:gd name="T5" fmla="*/ 819905 h 1013460"/>
              <a:gd name="T6" fmla="*/ 340462 w 1752600"/>
              <a:gd name="T7" fmla="*/ 819905 h 1013460"/>
              <a:gd name="T8" fmla="*/ 1631950 w 1752600"/>
              <a:gd name="T9" fmla="*/ 7701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31950" y="77063"/>
                </a:moveTo>
                <a:lnTo>
                  <a:pt x="1631950" y="67202"/>
                </a:lnTo>
                <a:lnTo>
                  <a:pt x="322377" y="820419"/>
                </a:lnTo>
                <a:lnTo>
                  <a:pt x="340462" y="820419"/>
                </a:lnTo>
                <a:lnTo>
                  <a:pt x="1631950" y="77063"/>
                </a:lnTo>
                <a:close/>
              </a:path>
            </a:pathLst>
          </a:custGeom>
          <a:solidFill>
            <a:srgbClr val="7E7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29" name="object 328"/>
          <p:cNvSpPr>
            <a:spLocks/>
          </p:cNvSpPr>
          <p:nvPr/>
        </p:nvSpPr>
        <p:spPr bwMode="auto">
          <a:xfrm>
            <a:off x="893763" y="4708525"/>
            <a:ext cx="1752600" cy="1012825"/>
          </a:xfrm>
          <a:custGeom>
            <a:avLst/>
            <a:gdLst>
              <a:gd name="T0" fmla="*/ 1626870 w 1752600"/>
              <a:gd name="T1" fmla="*/ 79885 h 1013460"/>
              <a:gd name="T2" fmla="*/ 1626870 w 1752600"/>
              <a:gd name="T3" fmla="*/ 69400 h 1013460"/>
              <a:gd name="T4" fmla="*/ 335382 w 1752600"/>
              <a:gd name="T5" fmla="*/ 812291 h 1013460"/>
              <a:gd name="T6" fmla="*/ 352684 w 1752600"/>
              <a:gd name="T7" fmla="*/ 812291 h 1013460"/>
              <a:gd name="T8" fmla="*/ 1626870 w 1752600"/>
              <a:gd name="T9" fmla="*/ 7988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26870" y="79935"/>
                </a:moveTo>
                <a:lnTo>
                  <a:pt x="1626870" y="69443"/>
                </a:lnTo>
                <a:lnTo>
                  <a:pt x="335382" y="812800"/>
                </a:lnTo>
                <a:lnTo>
                  <a:pt x="352684" y="812800"/>
                </a:lnTo>
                <a:lnTo>
                  <a:pt x="1626870" y="79935"/>
                </a:lnTo>
                <a:close/>
              </a:path>
            </a:pathLst>
          </a:custGeom>
          <a:solidFill>
            <a:srgbClr val="7F7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0" name="object 329"/>
          <p:cNvSpPr>
            <a:spLocks/>
          </p:cNvSpPr>
          <p:nvPr/>
        </p:nvSpPr>
        <p:spPr bwMode="auto">
          <a:xfrm>
            <a:off x="898525" y="4714875"/>
            <a:ext cx="1752600" cy="1014413"/>
          </a:xfrm>
          <a:custGeom>
            <a:avLst/>
            <a:gdLst>
              <a:gd name="T0" fmla="*/ 1623060 w 1752600"/>
              <a:gd name="T1" fmla="*/ 82257 h 1013460"/>
              <a:gd name="T2" fmla="*/ 1623060 w 1752600"/>
              <a:gd name="T3" fmla="*/ 72383 h 1013460"/>
              <a:gd name="T4" fmla="*/ 348874 w 1752600"/>
              <a:gd name="T5" fmla="*/ 805936 h 1013460"/>
              <a:gd name="T6" fmla="*/ 366940 w 1752600"/>
              <a:gd name="T7" fmla="*/ 805936 h 1013460"/>
              <a:gd name="T8" fmla="*/ 1623060 w 1752600"/>
              <a:gd name="T9" fmla="*/ 82257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23060" y="82180"/>
                </a:moveTo>
                <a:lnTo>
                  <a:pt x="1623060" y="72315"/>
                </a:lnTo>
                <a:lnTo>
                  <a:pt x="348874" y="805179"/>
                </a:lnTo>
                <a:lnTo>
                  <a:pt x="366940" y="805179"/>
                </a:lnTo>
                <a:lnTo>
                  <a:pt x="1623060" y="82180"/>
                </a:lnTo>
                <a:close/>
              </a:path>
            </a:pathLst>
          </a:cu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1" name="object 330"/>
          <p:cNvSpPr>
            <a:spLocks/>
          </p:cNvSpPr>
          <p:nvPr/>
        </p:nvSpPr>
        <p:spPr bwMode="auto">
          <a:xfrm>
            <a:off x="903288" y="4722813"/>
            <a:ext cx="1752600" cy="1014412"/>
          </a:xfrm>
          <a:custGeom>
            <a:avLst/>
            <a:gdLst>
              <a:gd name="T0" fmla="*/ 1617980 w 1752600"/>
              <a:gd name="T1" fmla="*/ 85128 h 1013460"/>
              <a:gd name="T2" fmla="*/ 1617980 w 1752600"/>
              <a:gd name="T3" fmla="*/ 74630 h 1013460"/>
              <a:gd name="T4" fmla="*/ 361860 w 1752600"/>
              <a:gd name="T5" fmla="*/ 798309 h 1013460"/>
              <a:gd name="T6" fmla="*/ 379181 w 1752600"/>
              <a:gd name="T7" fmla="*/ 798309 h 1013460"/>
              <a:gd name="T8" fmla="*/ 1617980 w 1752600"/>
              <a:gd name="T9" fmla="*/ 85128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17980" y="85048"/>
                </a:moveTo>
                <a:lnTo>
                  <a:pt x="1617980" y="74560"/>
                </a:lnTo>
                <a:lnTo>
                  <a:pt x="361860" y="797560"/>
                </a:lnTo>
                <a:lnTo>
                  <a:pt x="379181" y="797560"/>
                </a:lnTo>
                <a:lnTo>
                  <a:pt x="1617980" y="85048"/>
                </a:lnTo>
                <a:close/>
              </a:path>
            </a:pathLst>
          </a:custGeom>
          <a:solidFill>
            <a:srgbClr val="818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2" name="object 331"/>
          <p:cNvSpPr>
            <a:spLocks/>
          </p:cNvSpPr>
          <p:nvPr/>
        </p:nvSpPr>
        <p:spPr bwMode="auto">
          <a:xfrm>
            <a:off x="906463" y="4730750"/>
            <a:ext cx="1752600" cy="1012825"/>
          </a:xfrm>
          <a:custGeom>
            <a:avLst/>
            <a:gdLst>
              <a:gd name="T0" fmla="*/ 1614170 w 1752600"/>
              <a:gd name="T1" fmla="*/ 87184 h 1013460"/>
              <a:gd name="T2" fmla="*/ 1614170 w 1752600"/>
              <a:gd name="T3" fmla="*/ 77379 h 1013460"/>
              <a:gd name="T4" fmla="*/ 375371 w 1752600"/>
              <a:gd name="T5" fmla="*/ 789445 h 1013460"/>
              <a:gd name="T6" fmla="*/ 392429 w 1752600"/>
              <a:gd name="T7" fmla="*/ 789445 h 1013460"/>
              <a:gd name="T8" fmla="*/ 1614170 w 1752600"/>
              <a:gd name="T9" fmla="*/ 8718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614170" y="87239"/>
                </a:moveTo>
                <a:lnTo>
                  <a:pt x="1614170" y="77428"/>
                </a:lnTo>
                <a:lnTo>
                  <a:pt x="375371" y="789940"/>
                </a:lnTo>
                <a:lnTo>
                  <a:pt x="392429" y="789940"/>
                </a:lnTo>
                <a:lnTo>
                  <a:pt x="1614170" y="87239"/>
                </a:lnTo>
                <a:close/>
              </a:path>
            </a:pathLst>
          </a:custGeom>
          <a:solidFill>
            <a:srgbClr val="828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3" name="object 332"/>
          <p:cNvSpPr>
            <a:spLocks/>
          </p:cNvSpPr>
          <p:nvPr/>
        </p:nvSpPr>
        <p:spPr bwMode="auto">
          <a:xfrm>
            <a:off x="911225" y="4738688"/>
            <a:ext cx="1752600" cy="1011237"/>
          </a:xfrm>
          <a:custGeom>
            <a:avLst/>
            <a:gdLst>
              <a:gd name="T0" fmla="*/ 1610360 w 1752600"/>
              <a:gd name="T1" fmla="*/ 89303 h 1012189"/>
              <a:gd name="T2" fmla="*/ 1610360 w 1752600"/>
              <a:gd name="T3" fmla="*/ 79544 h 1012189"/>
              <a:gd name="T4" fmla="*/ 388619 w 1752600"/>
              <a:gd name="T5" fmla="*/ 781583 h 1012189"/>
              <a:gd name="T6" fmla="*/ 404954 w 1752600"/>
              <a:gd name="T7" fmla="*/ 781583 h 1012189"/>
              <a:gd name="T8" fmla="*/ 1610360 w 1752600"/>
              <a:gd name="T9" fmla="*/ 8930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610360" y="89387"/>
                </a:moveTo>
                <a:lnTo>
                  <a:pt x="1610360" y="79619"/>
                </a:lnTo>
                <a:lnTo>
                  <a:pt x="388619" y="782319"/>
                </a:lnTo>
                <a:lnTo>
                  <a:pt x="404954" y="782319"/>
                </a:lnTo>
                <a:lnTo>
                  <a:pt x="1610360" y="89387"/>
                </a:lnTo>
                <a:close/>
              </a:path>
            </a:pathLst>
          </a:custGeom>
          <a:solidFill>
            <a:srgbClr val="838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4" name="object 333"/>
          <p:cNvSpPr>
            <a:spLocks/>
          </p:cNvSpPr>
          <p:nvPr/>
        </p:nvSpPr>
        <p:spPr bwMode="auto">
          <a:xfrm>
            <a:off x="915988" y="4746625"/>
            <a:ext cx="1751012" cy="1011238"/>
          </a:xfrm>
          <a:custGeom>
            <a:avLst/>
            <a:gdLst>
              <a:gd name="T0" fmla="*/ 1604989 w 1751330"/>
              <a:gd name="T1" fmla="*/ 91491 h 1012189"/>
              <a:gd name="T2" fmla="*/ 1604989 w 1751330"/>
              <a:gd name="T3" fmla="*/ 81690 h 1012189"/>
              <a:gd name="T4" fmla="*/ 399801 w 1751330"/>
              <a:gd name="T5" fmla="*/ 773972 h 1012189"/>
              <a:gd name="T6" fmla="*/ 416864 w 1751330"/>
              <a:gd name="T7" fmla="*/ 773972 h 1012189"/>
              <a:gd name="T8" fmla="*/ 1604989 w 1751330"/>
              <a:gd name="T9" fmla="*/ 9149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30"/>
              <a:gd name="T16" fmla="*/ 0 h 1012189"/>
              <a:gd name="T17" fmla="*/ 1751330 w 175133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30" h="1012189">
                <a:moveTo>
                  <a:pt x="1605280" y="91577"/>
                </a:moveTo>
                <a:lnTo>
                  <a:pt x="1605280" y="81767"/>
                </a:lnTo>
                <a:lnTo>
                  <a:pt x="399874" y="774700"/>
                </a:lnTo>
                <a:lnTo>
                  <a:pt x="416940" y="774700"/>
                </a:lnTo>
                <a:lnTo>
                  <a:pt x="1605280" y="91577"/>
                </a:lnTo>
                <a:close/>
              </a:path>
            </a:pathLst>
          </a:custGeom>
          <a:solidFill>
            <a:srgbClr val="848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5" name="object 334"/>
          <p:cNvSpPr>
            <a:spLocks/>
          </p:cNvSpPr>
          <p:nvPr/>
        </p:nvSpPr>
        <p:spPr bwMode="auto">
          <a:xfrm>
            <a:off x="919163" y="4752975"/>
            <a:ext cx="1752600" cy="1012825"/>
          </a:xfrm>
          <a:custGeom>
            <a:avLst/>
            <a:gdLst>
              <a:gd name="T0" fmla="*/ 1601470 w 1752600"/>
              <a:gd name="T1" fmla="*/ 94493 h 1012189"/>
              <a:gd name="T2" fmla="*/ 1601470 w 1752600"/>
              <a:gd name="T3" fmla="*/ 84010 h 1012189"/>
              <a:gd name="T4" fmla="*/ 413130 w 1752600"/>
              <a:gd name="T5" fmla="*/ 767561 h 1012189"/>
              <a:gd name="T6" fmla="*/ 430505 w 1752600"/>
              <a:gd name="T7" fmla="*/ 767561 h 1012189"/>
              <a:gd name="T8" fmla="*/ 1601470 w 1752600"/>
              <a:gd name="T9" fmla="*/ 9449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601470" y="94434"/>
                </a:moveTo>
                <a:lnTo>
                  <a:pt x="1601470" y="83957"/>
                </a:lnTo>
                <a:lnTo>
                  <a:pt x="413130" y="767079"/>
                </a:lnTo>
                <a:lnTo>
                  <a:pt x="430505" y="767079"/>
                </a:lnTo>
                <a:lnTo>
                  <a:pt x="1601470" y="94434"/>
                </a:lnTo>
                <a:close/>
              </a:path>
            </a:pathLst>
          </a:custGeom>
          <a:solidFill>
            <a:srgbClr val="858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6" name="object 335"/>
          <p:cNvSpPr>
            <a:spLocks/>
          </p:cNvSpPr>
          <p:nvPr/>
        </p:nvSpPr>
        <p:spPr bwMode="auto">
          <a:xfrm>
            <a:off x="923925" y="4760913"/>
            <a:ext cx="1752600" cy="1012825"/>
          </a:xfrm>
          <a:custGeom>
            <a:avLst/>
            <a:gdLst>
              <a:gd name="T0" fmla="*/ 1597660 w 1752600"/>
              <a:gd name="T1" fmla="*/ 95590 h 1012189"/>
              <a:gd name="T2" fmla="*/ 1597660 w 1752600"/>
              <a:gd name="T3" fmla="*/ 86869 h 1012189"/>
              <a:gd name="T4" fmla="*/ 426695 w 1752600"/>
              <a:gd name="T5" fmla="*/ 759937 h 1012189"/>
              <a:gd name="T6" fmla="*/ 444166 w 1752600"/>
              <a:gd name="T7" fmla="*/ 759937 h 1012189"/>
              <a:gd name="T8" fmla="*/ 1597660 w 1752600"/>
              <a:gd name="T9" fmla="*/ 9559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97660" y="95530"/>
                </a:moveTo>
                <a:lnTo>
                  <a:pt x="1597660" y="86814"/>
                </a:lnTo>
                <a:lnTo>
                  <a:pt x="426695" y="759460"/>
                </a:lnTo>
                <a:lnTo>
                  <a:pt x="444166" y="759460"/>
                </a:lnTo>
                <a:lnTo>
                  <a:pt x="1597660" y="95530"/>
                </a:lnTo>
                <a:close/>
              </a:path>
            </a:pathLst>
          </a:custGeom>
          <a:solidFill>
            <a:srgbClr val="868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7" name="object 336"/>
          <p:cNvSpPr>
            <a:spLocks/>
          </p:cNvSpPr>
          <p:nvPr/>
        </p:nvSpPr>
        <p:spPr bwMode="auto">
          <a:xfrm>
            <a:off x="928688" y="4767263"/>
            <a:ext cx="1752600" cy="1014412"/>
          </a:xfrm>
          <a:custGeom>
            <a:avLst/>
            <a:gdLst>
              <a:gd name="T0" fmla="*/ 1592580 w 1752600"/>
              <a:gd name="T1" fmla="*/ 99751 h 1013460"/>
              <a:gd name="T2" fmla="*/ 1592580 w 1752600"/>
              <a:gd name="T3" fmla="*/ 89264 h 1013460"/>
              <a:gd name="T4" fmla="*/ 439086 w 1752600"/>
              <a:gd name="T5" fmla="*/ 753818 h 1013460"/>
              <a:gd name="T6" fmla="*/ 456463 w 1752600"/>
              <a:gd name="T7" fmla="*/ 753818 h 1013460"/>
              <a:gd name="T8" fmla="*/ 1592580 w 1752600"/>
              <a:gd name="T9" fmla="*/ 99751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92580" y="99657"/>
                </a:moveTo>
                <a:lnTo>
                  <a:pt x="1592580" y="89180"/>
                </a:lnTo>
                <a:lnTo>
                  <a:pt x="439086" y="753110"/>
                </a:lnTo>
                <a:lnTo>
                  <a:pt x="456463" y="753110"/>
                </a:lnTo>
                <a:lnTo>
                  <a:pt x="1592580" y="99657"/>
                </a:lnTo>
                <a:close/>
              </a:path>
            </a:pathLst>
          </a:custGeom>
          <a:solidFill>
            <a:srgbClr val="878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8" name="object 337"/>
          <p:cNvSpPr>
            <a:spLocks/>
          </p:cNvSpPr>
          <p:nvPr/>
        </p:nvSpPr>
        <p:spPr bwMode="auto">
          <a:xfrm>
            <a:off x="931863" y="4775200"/>
            <a:ext cx="1752600" cy="1012825"/>
          </a:xfrm>
          <a:custGeom>
            <a:avLst/>
            <a:gdLst>
              <a:gd name="T0" fmla="*/ 1588770 w 1752600"/>
              <a:gd name="T1" fmla="*/ 101853 h 1013460"/>
              <a:gd name="T2" fmla="*/ 1588770 w 1752600"/>
              <a:gd name="T3" fmla="*/ 91979 h 1013460"/>
              <a:gd name="T4" fmla="*/ 452653 w 1752600"/>
              <a:gd name="T5" fmla="*/ 745023 h 1013460"/>
              <a:gd name="T6" fmla="*/ 470644 w 1752600"/>
              <a:gd name="T7" fmla="*/ 745023 h 1013460"/>
              <a:gd name="T8" fmla="*/ 1588770 w 1752600"/>
              <a:gd name="T9" fmla="*/ 10185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88770" y="101917"/>
                </a:moveTo>
                <a:lnTo>
                  <a:pt x="1588770" y="92037"/>
                </a:lnTo>
                <a:lnTo>
                  <a:pt x="452653" y="745490"/>
                </a:lnTo>
                <a:lnTo>
                  <a:pt x="470644" y="745490"/>
                </a:lnTo>
                <a:lnTo>
                  <a:pt x="1588770" y="101917"/>
                </a:lnTo>
                <a:close/>
              </a:path>
            </a:pathLst>
          </a:custGeom>
          <a:solidFill>
            <a:srgbClr val="888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39" name="object 338"/>
          <p:cNvSpPr>
            <a:spLocks/>
          </p:cNvSpPr>
          <p:nvPr/>
        </p:nvSpPr>
        <p:spPr bwMode="auto">
          <a:xfrm>
            <a:off x="936625" y="4783138"/>
            <a:ext cx="1752600" cy="1012825"/>
          </a:xfrm>
          <a:custGeom>
            <a:avLst/>
            <a:gdLst>
              <a:gd name="T0" fmla="*/ 1584839 w 1751329"/>
              <a:gd name="T1" fmla="*/ 104045 h 1013460"/>
              <a:gd name="T2" fmla="*/ 1584839 w 1751329"/>
              <a:gd name="T3" fmla="*/ 94238 h 1013460"/>
              <a:gd name="T4" fmla="*/ 465902 w 1751329"/>
              <a:gd name="T5" fmla="*/ 737407 h 1013460"/>
              <a:gd name="T6" fmla="*/ 482962 w 1751329"/>
              <a:gd name="T7" fmla="*/ 737407 h 1013460"/>
              <a:gd name="T8" fmla="*/ 1584839 w 1751329"/>
              <a:gd name="T9" fmla="*/ 10404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29"/>
              <a:gd name="T16" fmla="*/ 0 h 1013460"/>
              <a:gd name="T17" fmla="*/ 1751329 w 1751329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29" h="1013460">
                <a:moveTo>
                  <a:pt x="1583690" y="104110"/>
                </a:moveTo>
                <a:lnTo>
                  <a:pt x="1583690" y="94297"/>
                </a:lnTo>
                <a:lnTo>
                  <a:pt x="465564" y="737869"/>
                </a:lnTo>
                <a:lnTo>
                  <a:pt x="482612" y="737869"/>
                </a:lnTo>
                <a:lnTo>
                  <a:pt x="1583690" y="104110"/>
                </a:lnTo>
                <a:close/>
              </a:path>
            </a:pathLst>
          </a:custGeom>
          <a:solidFill>
            <a:srgbClr val="898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0" name="object 339"/>
          <p:cNvSpPr>
            <a:spLocks/>
          </p:cNvSpPr>
          <p:nvPr/>
        </p:nvSpPr>
        <p:spPr bwMode="auto">
          <a:xfrm>
            <a:off x="941388" y="4791075"/>
            <a:ext cx="1752600" cy="1011238"/>
          </a:xfrm>
          <a:custGeom>
            <a:avLst/>
            <a:gdLst>
              <a:gd name="T0" fmla="*/ 1579880 w 1752600"/>
              <a:gd name="T1" fmla="*/ 106736 h 1012189"/>
              <a:gd name="T2" fmla="*/ 1579880 w 1752600"/>
              <a:gd name="T3" fmla="*/ 96399 h 1012189"/>
              <a:gd name="T4" fmla="*/ 478802 w 1752600"/>
              <a:gd name="T5" fmla="*/ 729564 h 1012189"/>
              <a:gd name="T6" fmla="*/ 494620 w 1752600"/>
              <a:gd name="T7" fmla="*/ 729564 h 1012189"/>
              <a:gd name="T8" fmla="*/ 1579880 w 1752600"/>
              <a:gd name="T9" fmla="*/ 106736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79880" y="106836"/>
                </a:moveTo>
                <a:lnTo>
                  <a:pt x="1579880" y="96490"/>
                </a:lnTo>
                <a:lnTo>
                  <a:pt x="478802" y="730250"/>
                </a:lnTo>
                <a:lnTo>
                  <a:pt x="494620" y="730250"/>
                </a:lnTo>
                <a:lnTo>
                  <a:pt x="1579880" y="106836"/>
                </a:lnTo>
                <a:close/>
              </a:path>
            </a:pathLst>
          </a:custGeom>
          <a:solidFill>
            <a:srgbClr val="8A8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1" name="object 340"/>
          <p:cNvSpPr>
            <a:spLocks/>
          </p:cNvSpPr>
          <p:nvPr/>
        </p:nvSpPr>
        <p:spPr bwMode="auto">
          <a:xfrm>
            <a:off x="944563" y="4797425"/>
            <a:ext cx="1752600" cy="1012825"/>
          </a:xfrm>
          <a:custGeom>
            <a:avLst/>
            <a:gdLst>
              <a:gd name="T0" fmla="*/ 1576070 w 1752600"/>
              <a:gd name="T1" fmla="*/ 109094 h 1012189"/>
              <a:gd name="T2" fmla="*/ 1576070 w 1752600"/>
              <a:gd name="T3" fmla="*/ 99278 h 1012189"/>
              <a:gd name="T4" fmla="*/ 490810 w 1752600"/>
              <a:gd name="T5" fmla="*/ 723083 h 1012189"/>
              <a:gd name="T6" fmla="*/ 507886 w 1752600"/>
              <a:gd name="T7" fmla="*/ 723083 h 1012189"/>
              <a:gd name="T8" fmla="*/ 1576070 w 1752600"/>
              <a:gd name="T9" fmla="*/ 10909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76070" y="109025"/>
                </a:moveTo>
                <a:lnTo>
                  <a:pt x="1576070" y="99216"/>
                </a:lnTo>
                <a:lnTo>
                  <a:pt x="490810" y="722629"/>
                </a:lnTo>
                <a:lnTo>
                  <a:pt x="507886" y="722629"/>
                </a:lnTo>
                <a:lnTo>
                  <a:pt x="1576070" y="109025"/>
                </a:lnTo>
                <a:close/>
              </a:path>
            </a:pathLst>
          </a:custGeom>
          <a:solidFill>
            <a:srgbClr val="8B8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2" name="object 341"/>
          <p:cNvSpPr>
            <a:spLocks/>
          </p:cNvSpPr>
          <p:nvPr/>
        </p:nvSpPr>
        <p:spPr bwMode="auto">
          <a:xfrm>
            <a:off x="949325" y="4805363"/>
            <a:ext cx="1752600" cy="1012825"/>
          </a:xfrm>
          <a:custGeom>
            <a:avLst/>
            <a:gdLst>
              <a:gd name="T0" fmla="*/ 1571122 w 1753870"/>
              <a:gd name="T1" fmla="*/ 112013 h 1012189"/>
              <a:gd name="T2" fmla="*/ 1571122 w 1753870"/>
              <a:gd name="T3" fmla="*/ 101469 h 1012189"/>
              <a:gd name="T4" fmla="*/ 503711 w 1753870"/>
              <a:gd name="T5" fmla="*/ 715459 h 1012189"/>
              <a:gd name="T6" fmla="*/ 522043 w 1753870"/>
              <a:gd name="T7" fmla="*/ 715459 h 1012189"/>
              <a:gd name="T8" fmla="*/ 1571122 w 1753870"/>
              <a:gd name="T9" fmla="*/ 11201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2189"/>
              <a:gd name="T17" fmla="*/ 1753870 w 175387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2189">
                <a:moveTo>
                  <a:pt x="1572260" y="111943"/>
                </a:moveTo>
                <a:lnTo>
                  <a:pt x="1572260" y="101405"/>
                </a:lnTo>
                <a:lnTo>
                  <a:pt x="504076" y="715010"/>
                </a:lnTo>
                <a:lnTo>
                  <a:pt x="522421" y="715010"/>
                </a:lnTo>
                <a:lnTo>
                  <a:pt x="1572260" y="111943"/>
                </a:lnTo>
                <a:close/>
              </a:path>
            </a:pathLst>
          </a:custGeom>
          <a:solidFill>
            <a:srgbClr val="8C8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3" name="object 342"/>
          <p:cNvSpPr>
            <a:spLocks/>
          </p:cNvSpPr>
          <p:nvPr/>
        </p:nvSpPr>
        <p:spPr bwMode="auto">
          <a:xfrm>
            <a:off x="954088" y="4813300"/>
            <a:ext cx="1752600" cy="1012825"/>
          </a:xfrm>
          <a:custGeom>
            <a:avLst/>
            <a:gdLst>
              <a:gd name="T0" fmla="*/ 1567180 w 1752600"/>
              <a:gd name="T1" fmla="*/ 113067 h 1012189"/>
              <a:gd name="T2" fmla="*/ 1567180 w 1752600"/>
              <a:gd name="T3" fmla="*/ 104389 h 1012189"/>
              <a:gd name="T4" fmla="*/ 517341 w 1752600"/>
              <a:gd name="T5" fmla="*/ 707835 h 1012189"/>
              <a:gd name="T6" fmla="*/ 533746 w 1752600"/>
              <a:gd name="T7" fmla="*/ 707835 h 1012189"/>
              <a:gd name="T8" fmla="*/ 1567180 w 1752600"/>
              <a:gd name="T9" fmla="*/ 113067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67180" y="112996"/>
                </a:moveTo>
                <a:lnTo>
                  <a:pt x="1567180" y="104323"/>
                </a:lnTo>
                <a:lnTo>
                  <a:pt x="517341" y="707390"/>
                </a:lnTo>
                <a:lnTo>
                  <a:pt x="533746" y="707390"/>
                </a:lnTo>
                <a:lnTo>
                  <a:pt x="1567180" y="112996"/>
                </a:lnTo>
                <a:close/>
              </a:path>
            </a:pathLst>
          </a:custGeom>
          <a:solidFill>
            <a:srgbClr val="8D8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4" name="object 343"/>
          <p:cNvSpPr>
            <a:spLocks/>
          </p:cNvSpPr>
          <p:nvPr/>
        </p:nvSpPr>
        <p:spPr bwMode="auto">
          <a:xfrm>
            <a:off x="957263" y="4819650"/>
            <a:ext cx="1752600" cy="1012825"/>
          </a:xfrm>
          <a:custGeom>
            <a:avLst/>
            <a:gdLst>
              <a:gd name="T0" fmla="*/ 1563370 w 1752600"/>
              <a:gd name="T1" fmla="*/ 116464 h 1013460"/>
              <a:gd name="T2" fmla="*/ 1563370 w 1752600"/>
              <a:gd name="T3" fmla="*/ 106579 h 1013460"/>
              <a:gd name="T4" fmla="*/ 529936 w 1752600"/>
              <a:gd name="T5" fmla="*/ 700601 h 1013460"/>
              <a:gd name="T6" fmla="*/ 547870 w 1752600"/>
              <a:gd name="T7" fmla="*/ 700601 h 1013460"/>
              <a:gd name="T8" fmla="*/ 1563370 w 1752600"/>
              <a:gd name="T9" fmla="*/ 11646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63370" y="116537"/>
                </a:moveTo>
                <a:lnTo>
                  <a:pt x="1563370" y="106646"/>
                </a:lnTo>
                <a:lnTo>
                  <a:pt x="529936" y="701040"/>
                </a:lnTo>
                <a:lnTo>
                  <a:pt x="547870" y="701040"/>
                </a:lnTo>
                <a:lnTo>
                  <a:pt x="1563370" y="116537"/>
                </a:lnTo>
                <a:close/>
              </a:path>
            </a:pathLst>
          </a:custGeom>
          <a:solidFill>
            <a:srgbClr val="8E8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5" name="object 344"/>
          <p:cNvSpPr>
            <a:spLocks/>
          </p:cNvSpPr>
          <p:nvPr/>
        </p:nvSpPr>
        <p:spPr bwMode="auto">
          <a:xfrm>
            <a:off x="962025" y="4827588"/>
            <a:ext cx="1752600" cy="1012825"/>
          </a:xfrm>
          <a:custGeom>
            <a:avLst/>
            <a:gdLst>
              <a:gd name="T0" fmla="*/ 1558290 w 1752600"/>
              <a:gd name="T1" fmla="*/ 119304 h 1013460"/>
              <a:gd name="T2" fmla="*/ 1558290 w 1752600"/>
              <a:gd name="T3" fmla="*/ 108849 h 1013460"/>
              <a:gd name="T4" fmla="*/ 542790 w 1752600"/>
              <a:gd name="T5" fmla="*/ 692985 h 1013460"/>
              <a:gd name="T6" fmla="*/ 560243 w 1752600"/>
              <a:gd name="T7" fmla="*/ 692985 h 1013460"/>
              <a:gd name="T8" fmla="*/ 1558290 w 1752600"/>
              <a:gd name="T9" fmla="*/ 11930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58290" y="119379"/>
                </a:moveTo>
                <a:lnTo>
                  <a:pt x="1558290" y="108917"/>
                </a:lnTo>
                <a:lnTo>
                  <a:pt x="542790" y="693419"/>
                </a:lnTo>
                <a:lnTo>
                  <a:pt x="560243" y="693419"/>
                </a:lnTo>
                <a:lnTo>
                  <a:pt x="1558290" y="119379"/>
                </a:lnTo>
                <a:close/>
              </a:path>
            </a:pathLst>
          </a:custGeom>
          <a:solidFill>
            <a:srgbClr val="8F8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6" name="object 345"/>
          <p:cNvSpPr>
            <a:spLocks/>
          </p:cNvSpPr>
          <p:nvPr/>
        </p:nvSpPr>
        <p:spPr bwMode="auto">
          <a:xfrm>
            <a:off x="966788" y="4835525"/>
            <a:ext cx="1752600" cy="1012825"/>
          </a:xfrm>
          <a:custGeom>
            <a:avLst/>
            <a:gdLst>
              <a:gd name="T0" fmla="*/ 1554480 w 1752600"/>
              <a:gd name="T1" fmla="*/ 121578 h 1013460"/>
              <a:gd name="T2" fmla="*/ 1554480 w 1752600"/>
              <a:gd name="T3" fmla="*/ 111690 h 1013460"/>
              <a:gd name="T4" fmla="*/ 556433 w 1752600"/>
              <a:gd name="T5" fmla="*/ 685370 h 1013460"/>
              <a:gd name="T6" fmla="*/ 574347 w 1752600"/>
              <a:gd name="T7" fmla="*/ 685370 h 1013460"/>
              <a:gd name="T8" fmla="*/ 1554480 w 1752600"/>
              <a:gd name="T9" fmla="*/ 121578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54480" y="121654"/>
                </a:moveTo>
                <a:lnTo>
                  <a:pt x="1554480" y="111760"/>
                </a:lnTo>
                <a:lnTo>
                  <a:pt x="556433" y="685800"/>
                </a:lnTo>
                <a:lnTo>
                  <a:pt x="574347" y="685800"/>
                </a:lnTo>
                <a:lnTo>
                  <a:pt x="1554480" y="121654"/>
                </a:lnTo>
                <a:close/>
              </a:path>
            </a:pathLst>
          </a:custGeom>
          <a:solidFill>
            <a:srgbClr val="909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7" name="object 346"/>
          <p:cNvSpPr>
            <a:spLocks/>
          </p:cNvSpPr>
          <p:nvPr/>
        </p:nvSpPr>
        <p:spPr bwMode="auto">
          <a:xfrm>
            <a:off x="971550" y="4841875"/>
            <a:ext cx="1751013" cy="1012825"/>
          </a:xfrm>
          <a:custGeom>
            <a:avLst/>
            <a:gdLst>
              <a:gd name="T0" fmla="*/ 1549120 w 1751330"/>
              <a:gd name="T1" fmla="*/ 123778 h 1012189"/>
              <a:gd name="T2" fmla="*/ 1549120 w 1751330"/>
              <a:gd name="T3" fmla="*/ 114106 h 1012189"/>
              <a:gd name="T4" fmla="*/ 569164 w 1751330"/>
              <a:gd name="T5" fmla="*/ 678605 h 1012189"/>
              <a:gd name="T6" fmla="*/ 584737 w 1751330"/>
              <a:gd name="T7" fmla="*/ 678605 h 1012189"/>
              <a:gd name="T8" fmla="*/ 1549120 w 1751330"/>
              <a:gd name="T9" fmla="*/ 123778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30"/>
              <a:gd name="T16" fmla="*/ 0 h 1012189"/>
              <a:gd name="T17" fmla="*/ 1751330 w 175133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30" h="1012189">
                <a:moveTo>
                  <a:pt x="1549400" y="123700"/>
                </a:moveTo>
                <a:lnTo>
                  <a:pt x="1549400" y="114034"/>
                </a:lnTo>
                <a:lnTo>
                  <a:pt x="569267" y="678179"/>
                </a:lnTo>
                <a:lnTo>
                  <a:pt x="584843" y="678179"/>
                </a:lnTo>
                <a:lnTo>
                  <a:pt x="1549400" y="123700"/>
                </a:lnTo>
                <a:close/>
              </a:path>
            </a:pathLst>
          </a:cu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8" name="object 347"/>
          <p:cNvSpPr>
            <a:spLocks/>
          </p:cNvSpPr>
          <p:nvPr/>
        </p:nvSpPr>
        <p:spPr bwMode="auto">
          <a:xfrm>
            <a:off x="974725" y="4849813"/>
            <a:ext cx="1752600" cy="1012825"/>
          </a:xfrm>
          <a:custGeom>
            <a:avLst/>
            <a:gdLst>
              <a:gd name="T0" fmla="*/ 1545590 w 1752600"/>
              <a:gd name="T1" fmla="*/ 126614 h 1012189"/>
              <a:gd name="T2" fmla="*/ 1545590 w 1752600"/>
              <a:gd name="T3" fmla="*/ 116153 h 1012189"/>
              <a:gd name="T4" fmla="*/ 581033 w 1752600"/>
              <a:gd name="T5" fmla="*/ 670981 h 1012189"/>
              <a:gd name="T6" fmla="*/ 598531 w 1752600"/>
              <a:gd name="T7" fmla="*/ 670981 h 1012189"/>
              <a:gd name="T8" fmla="*/ 1545590 w 1752600"/>
              <a:gd name="T9" fmla="*/ 12661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45590" y="126534"/>
                </a:moveTo>
                <a:lnTo>
                  <a:pt x="1545590" y="116080"/>
                </a:lnTo>
                <a:lnTo>
                  <a:pt x="581033" y="670560"/>
                </a:lnTo>
                <a:lnTo>
                  <a:pt x="598531" y="670560"/>
                </a:lnTo>
                <a:lnTo>
                  <a:pt x="1545590" y="126534"/>
                </a:lnTo>
                <a:close/>
              </a:path>
            </a:pathLst>
          </a:custGeom>
          <a:solidFill>
            <a:srgbClr val="929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49" name="object 348"/>
          <p:cNvSpPr>
            <a:spLocks/>
          </p:cNvSpPr>
          <p:nvPr/>
        </p:nvSpPr>
        <p:spPr bwMode="auto">
          <a:xfrm>
            <a:off x="979488" y="4857750"/>
            <a:ext cx="1752600" cy="1012825"/>
          </a:xfrm>
          <a:custGeom>
            <a:avLst/>
            <a:gdLst>
              <a:gd name="T0" fmla="*/ 1541780 w 1752600"/>
              <a:gd name="T1" fmla="*/ 127774 h 1012189"/>
              <a:gd name="T2" fmla="*/ 1541780 w 1752600"/>
              <a:gd name="T3" fmla="*/ 118989 h 1012189"/>
              <a:gd name="T4" fmla="*/ 594721 w 1752600"/>
              <a:gd name="T5" fmla="*/ 663357 h 1012189"/>
              <a:gd name="T6" fmla="*/ 611857 w 1752600"/>
              <a:gd name="T7" fmla="*/ 663357 h 1012189"/>
              <a:gd name="T8" fmla="*/ 1541780 w 1752600"/>
              <a:gd name="T9" fmla="*/ 12777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41780" y="127694"/>
                </a:moveTo>
                <a:lnTo>
                  <a:pt x="1541780" y="118914"/>
                </a:lnTo>
                <a:lnTo>
                  <a:pt x="594721" y="662940"/>
                </a:lnTo>
                <a:lnTo>
                  <a:pt x="611857" y="662940"/>
                </a:lnTo>
                <a:lnTo>
                  <a:pt x="1541780" y="127694"/>
                </a:lnTo>
                <a:close/>
              </a:path>
            </a:pathLst>
          </a:custGeom>
          <a:solidFill>
            <a:srgbClr val="939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0" name="object 349"/>
          <p:cNvSpPr>
            <a:spLocks/>
          </p:cNvSpPr>
          <p:nvPr/>
        </p:nvSpPr>
        <p:spPr bwMode="auto">
          <a:xfrm>
            <a:off x="984250" y="4864100"/>
            <a:ext cx="1752600" cy="1012825"/>
          </a:xfrm>
          <a:custGeom>
            <a:avLst/>
            <a:gdLst>
              <a:gd name="T0" fmla="*/ 1536700 w 1752600"/>
              <a:gd name="T1" fmla="*/ 131714 h 1013460"/>
              <a:gd name="T2" fmla="*/ 1536700 w 1752600"/>
              <a:gd name="T3" fmla="*/ 121268 h 1013460"/>
              <a:gd name="T4" fmla="*/ 606777 w 1752600"/>
              <a:gd name="T5" fmla="*/ 656179 h 1013460"/>
              <a:gd name="T6" fmla="*/ 624277 w 1752600"/>
              <a:gd name="T7" fmla="*/ 656179 h 1013460"/>
              <a:gd name="T8" fmla="*/ 1536700 w 1752600"/>
              <a:gd name="T9" fmla="*/ 13171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36700" y="131797"/>
                </a:moveTo>
                <a:lnTo>
                  <a:pt x="1536700" y="121344"/>
                </a:lnTo>
                <a:lnTo>
                  <a:pt x="606777" y="656590"/>
                </a:lnTo>
                <a:lnTo>
                  <a:pt x="624277" y="656590"/>
                </a:lnTo>
                <a:lnTo>
                  <a:pt x="1536700" y="131797"/>
                </a:lnTo>
                <a:close/>
              </a:path>
            </a:pathLst>
          </a:custGeom>
          <a:solidFill>
            <a:srgbClr val="949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1" name="object 350"/>
          <p:cNvSpPr>
            <a:spLocks/>
          </p:cNvSpPr>
          <p:nvPr/>
        </p:nvSpPr>
        <p:spPr bwMode="auto">
          <a:xfrm>
            <a:off x="987425" y="4872038"/>
            <a:ext cx="1752600" cy="1012825"/>
          </a:xfrm>
          <a:custGeom>
            <a:avLst/>
            <a:gdLst>
              <a:gd name="T0" fmla="*/ 1532890 w 1752600"/>
              <a:gd name="T1" fmla="*/ 133996 h 1013460"/>
              <a:gd name="T2" fmla="*/ 1532890 w 1752600"/>
              <a:gd name="T3" fmla="*/ 124099 h 1013460"/>
              <a:gd name="T4" fmla="*/ 620467 w 1752600"/>
              <a:gd name="T5" fmla="*/ 648562 h 1013460"/>
              <a:gd name="T6" fmla="*/ 638335 w 1752600"/>
              <a:gd name="T7" fmla="*/ 648562 h 1013460"/>
              <a:gd name="T8" fmla="*/ 1532890 w 1752600"/>
              <a:gd name="T9" fmla="*/ 13399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32890" y="134080"/>
                </a:moveTo>
                <a:lnTo>
                  <a:pt x="1532890" y="124177"/>
                </a:lnTo>
                <a:lnTo>
                  <a:pt x="620467" y="648969"/>
                </a:lnTo>
                <a:lnTo>
                  <a:pt x="638335" y="648969"/>
                </a:lnTo>
                <a:lnTo>
                  <a:pt x="1532890" y="134080"/>
                </a:lnTo>
                <a:close/>
              </a:path>
            </a:pathLst>
          </a:custGeom>
          <a:solidFill>
            <a:srgbClr val="959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2" name="object 351"/>
          <p:cNvSpPr>
            <a:spLocks/>
          </p:cNvSpPr>
          <p:nvPr/>
        </p:nvSpPr>
        <p:spPr bwMode="auto">
          <a:xfrm>
            <a:off x="993775" y="4879975"/>
            <a:ext cx="1751013" cy="1012825"/>
          </a:xfrm>
          <a:custGeom>
            <a:avLst/>
            <a:gdLst>
              <a:gd name="T0" fmla="*/ 1527534 w 1751329"/>
              <a:gd name="T1" fmla="*/ 136188 h 1013460"/>
              <a:gd name="T2" fmla="*/ 1527534 w 1751329"/>
              <a:gd name="T3" fmla="*/ 126381 h 1013460"/>
              <a:gd name="T4" fmla="*/ 633141 w 1751329"/>
              <a:gd name="T5" fmla="*/ 640948 h 1013460"/>
              <a:gd name="T6" fmla="*/ 650187 w 1751329"/>
              <a:gd name="T7" fmla="*/ 640948 h 1013460"/>
              <a:gd name="T8" fmla="*/ 1527534 w 1751329"/>
              <a:gd name="T9" fmla="*/ 136188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29"/>
              <a:gd name="T16" fmla="*/ 0 h 1013460"/>
              <a:gd name="T17" fmla="*/ 1751329 w 1751329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29" h="1013460">
                <a:moveTo>
                  <a:pt x="1527810" y="136273"/>
                </a:moveTo>
                <a:lnTo>
                  <a:pt x="1527810" y="126460"/>
                </a:lnTo>
                <a:lnTo>
                  <a:pt x="633255" y="641350"/>
                </a:lnTo>
                <a:lnTo>
                  <a:pt x="650304" y="641350"/>
                </a:lnTo>
                <a:lnTo>
                  <a:pt x="1527810" y="136273"/>
                </a:lnTo>
                <a:close/>
              </a:path>
            </a:pathLst>
          </a:custGeom>
          <a:solidFill>
            <a:srgbClr val="969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3" name="object 352"/>
          <p:cNvSpPr>
            <a:spLocks/>
          </p:cNvSpPr>
          <p:nvPr/>
        </p:nvSpPr>
        <p:spPr bwMode="auto">
          <a:xfrm>
            <a:off x="996950" y="4886325"/>
            <a:ext cx="1752600" cy="1014413"/>
          </a:xfrm>
          <a:custGeom>
            <a:avLst/>
            <a:gdLst>
              <a:gd name="T0" fmla="*/ 1524000 w 1752600"/>
              <a:gd name="T1" fmla="*/ 139233 h 1013460"/>
              <a:gd name="T2" fmla="*/ 1524000 w 1752600"/>
              <a:gd name="T3" fmla="*/ 128774 h 1013460"/>
              <a:gd name="T4" fmla="*/ 646494 w 1752600"/>
              <a:gd name="T5" fmla="*/ 634325 h 1013460"/>
              <a:gd name="T6" fmla="*/ 664022 w 1752600"/>
              <a:gd name="T7" fmla="*/ 634325 h 1013460"/>
              <a:gd name="T8" fmla="*/ 1524000 w 1752600"/>
              <a:gd name="T9" fmla="*/ 139233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524000" y="139102"/>
                </a:moveTo>
                <a:lnTo>
                  <a:pt x="1524000" y="128653"/>
                </a:lnTo>
                <a:lnTo>
                  <a:pt x="646494" y="633729"/>
                </a:lnTo>
                <a:lnTo>
                  <a:pt x="664022" y="633729"/>
                </a:lnTo>
                <a:lnTo>
                  <a:pt x="1524000" y="139102"/>
                </a:lnTo>
                <a:close/>
              </a:path>
            </a:pathLst>
          </a:custGeom>
          <a:solidFill>
            <a:srgbClr val="979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4" name="object 353"/>
          <p:cNvSpPr>
            <a:spLocks/>
          </p:cNvSpPr>
          <p:nvPr/>
        </p:nvSpPr>
        <p:spPr bwMode="auto">
          <a:xfrm>
            <a:off x="1000125" y="4894263"/>
            <a:ext cx="1752600" cy="1012825"/>
          </a:xfrm>
          <a:custGeom>
            <a:avLst/>
            <a:gdLst>
              <a:gd name="T0" fmla="*/ 1520190 w 1752600"/>
              <a:gd name="T1" fmla="*/ 141213 h 1012189"/>
              <a:gd name="T2" fmla="*/ 1520190 w 1752600"/>
              <a:gd name="T3" fmla="*/ 131565 h 1012189"/>
              <a:gd name="T4" fmla="*/ 660212 w 1752600"/>
              <a:gd name="T5" fmla="*/ 626504 h 1012189"/>
              <a:gd name="T6" fmla="*/ 675911 w 1752600"/>
              <a:gd name="T7" fmla="*/ 626504 h 1012189"/>
              <a:gd name="T8" fmla="*/ 1520190 w 1752600"/>
              <a:gd name="T9" fmla="*/ 14121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20190" y="141124"/>
                </a:moveTo>
                <a:lnTo>
                  <a:pt x="1520190" y="131482"/>
                </a:lnTo>
                <a:lnTo>
                  <a:pt x="660212" y="626110"/>
                </a:lnTo>
                <a:lnTo>
                  <a:pt x="675911" y="626110"/>
                </a:lnTo>
                <a:lnTo>
                  <a:pt x="1520190" y="141124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5" name="object 354"/>
          <p:cNvSpPr>
            <a:spLocks/>
          </p:cNvSpPr>
          <p:nvPr/>
        </p:nvSpPr>
        <p:spPr bwMode="auto">
          <a:xfrm>
            <a:off x="1004888" y="4902200"/>
            <a:ext cx="1752600" cy="1012825"/>
          </a:xfrm>
          <a:custGeom>
            <a:avLst/>
            <a:gdLst>
              <a:gd name="T0" fmla="*/ 1516380 w 1752600"/>
              <a:gd name="T1" fmla="*/ 143502 h 1012189"/>
              <a:gd name="T2" fmla="*/ 1516380 w 1752600"/>
              <a:gd name="T3" fmla="*/ 133588 h 1012189"/>
              <a:gd name="T4" fmla="*/ 672101 w 1752600"/>
              <a:gd name="T5" fmla="*/ 618879 h 1012189"/>
              <a:gd name="T6" fmla="*/ 689948 w 1752600"/>
              <a:gd name="T7" fmla="*/ 618879 h 1012189"/>
              <a:gd name="T8" fmla="*/ 1516380 w 1752600"/>
              <a:gd name="T9" fmla="*/ 14350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16380" y="143412"/>
                </a:moveTo>
                <a:lnTo>
                  <a:pt x="1516380" y="133504"/>
                </a:lnTo>
                <a:lnTo>
                  <a:pt x="672101" y="618490"/>
                </a:lnTo>
                <a:lnTo>
                  <a:pt x="689948" y="618490"/>
                </a:lnTo>
                <a:lnTo>
                  <a:pt x="1516380" y="143412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6" name="object 355"/>
          <p:cNvSpPr>
            <a:spLocks/>
          </p:cNvSpPr>
          <p:nvPr/>
        </p:nvSpPr>
        <p:spPr bwMode="auto">
          <a:xfrm>
            <a:off x="1009650" y="4910138"/>
            <a:ext cx="1752600" cy="1011237"/>
          </a:xfrm>
          <a:custGeom>
            <a:avLst/>
            <a:gdLst>
              <a:gd name="T0" fmla="*/ 1511300 w 1752600"/>
              <a:gd name="T1" fmla="*/ 146093 h 1012189"/>
              <a:gd name="T2" fmla="*/ 1511300 w 1752600"/>
              <a:gd name="T3" fmla="*/ 135664 h 1012189"/>
              <a:gd name="T4" fmla="*/ 684868 w 1752600"/>
              <a:gd name="T5" fmla="*/ 610295 h 1012189"/>
              <a:gd name="T6" fmla="*/ 702441 w 1752600"/>
              <a:gd name="T7" fmla="*/ 610295 h 1012189"/>
              <a:gd name="T8" fmla="*/ 1511300 w 1752600"/>
              <a:gd name="T9" fmla="*/ 14609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11300" y="146231"/>
                </a:moveTo>
                <a:lnTo>
                  <a:pt x="1511300" y="135792"/>
                </a:lnTo>
                <a:lnTo>
                  <a:pt x="684868" y="610869"/>
                </a:lnTo>
                <a:lnTo>
                  <a:pt x="702441" y="610869"/>
                </a:lnTo>
                <a:lnTo>
                  <a:pt x="1511300" y="146231"/>
                </a:lnTo>
                <a:close/>
              </a:path>
            </a:pathLst>
          </a:custGeom>
          <a:solidFill>
            <a:srgbClr val="9A9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7" name="object 356"/>
          <p:cNvSpPr>
            <a:spLocks/>
          </p:cNvSpPr>
          <p:nvPr/>
        </p:nvSpPr>
        <p:spPr bwMode="auto">
          <a:xfrm>
            <a:off x="1012825" y="4918075"/>
            <a:ext cx="1752600" cy="1011238"/>
          </a:xfrm>
          <a:custGeom>
            <a:avLst/>
            <a:gdLst>
              <a:gd name="T0" fmla="*/ 1507490 w 1752600"/>
              <a:gd name="T1" fmla="*/ 148382 h 1012189"/>
              <a:gd name="T2" fmla="*/ 1507490 w 1752600"/>
              <a:gd name="T3" fmla="*/ 138481 h 1012189"/>
              <a:gd name="T4" fmla="*/ 698631 w 1752600"/>
              <a:gd name="T5" fmla="*/ 602683 h 1012189"/>
              <a:gd name="T6" fmla="*/ 716459 w 1752600"/>
              <a:gd name="T7" fmla="*/ 602683 h 1012189"/>
              <a:gd name="T8" fmla="*/ 1507490 w 1752600"/>
              <a:gd name="T9" fmla="*/ 14838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07490" y="148522"/>
                </a:moveTo>
                <a:lnTo>
                  <a:pt x="1507490" y="138611"/>
                </a:lnTo>
                <a:lnTo>
                  <a:pt x="698631" y="603250"/>
                </a:lnTo>
                <a:lnTo>
                  <a:pt x="716459" y="603250"/>
                </a:lnTo>
                <a:lnTo>
                  <a:pt x="1507490" y="148522"/>
                </a:lnTo>
                <a:close/>
              </a:path>
            </a:pathLst>
          </a:custGeom>
          <a:solidFill>
            <a:srgbClr val="9B9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8" name="object 357"/>
          <p:cNvSpPr>
            <a:spLocks/>
          </p:cNvSpPr>
          <p:nvPr/>
        </p:nvSpPr>
        <p:spPr bwMode="auto">
          <a:xfrm>
            <a:off x="1019175" y="4924425"/>
            <a:ext cx="1752600" cy="1012825"/>
          </a:xfrm>
          <a:custGeom>
            <a:avLst/>
            <a:gdLst>
              <a:gd name="T0" fmla="*/ 1502410 w 1752600"/>
              <a:gd name="T1" fmla="*/ 150344 h 1012189"/>
              <a:gd name="T2" fmla="*/ 1502410 w 1752600"/>
              <a:gd name="T3" fmla="*/ 140991 h 1012189"/>
              <a:gd name="T4" fmla="*/ 711379 w 1752600"/>
              <a:gd name="T5" fmla="*/ 596003 h 1012189"/>
              <a:gd name="T6" fmla="*/ 728056 w 1752600"/>
              <a:gd name="T7" fmla="*/ 596003 h 1012189"/>
              <a:gd name="T8" fmla="*/ 1502410 w 1752600"/>
              <a:gd name="T9" fmla="*/ 150344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502410" y="150250"/>
                </a:moveTo>
                <a:lnTo>
                  <a:pt x="1502410" y="140902"/>
                </a:lnTo>
                <a:lnTo>
                  <a:pt x="711379" y="595629"/>
                </a:lnTo>
                <a:lnTo>
                  <a:pt x="728056" y="595629"/>
                </a:lnTo>
                <a:lnTo>
                  <a:pt x="1502410" y="150250"/>
                </a:lnTo>
                <a:close/>
              </a:path>
            </a:pathLst>
          </a:custGeom>
          <a:solidFill>
            <a:srgbClr val="9C9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59" name="object 358"/>
          <p:cNvSpPr>
            <a:spLocks/>
          </p:cNvSpPr>
          <p:nvPr/>
        </p:nvSpPr>
        <p:spPr bwMode="auto">
          <a:xfrm>
            <a:off x="1022350" y="4930775"/>
            <a:ext cx="1752600" cy="1014413"/>
          </a:xfrm>
          <a:custGeom>
            <a:avLst/>
            <a:gdLst>
              <a:gd name="T0" fmla="*/ 1498600 w 1752600"/>
              <a:gd name="T1" fmla="*/ 153856 h 1013460"/>
              <a:gd name="T2" fmla="*/ 1498600 w 1752600"/>
              <a:gd name="T3" fmla="*/ 144035 h 1013460"/>
              <a:gd name="T4" fmla="*/ 724246 w 1752600"/>
              <a:gd name="T5" fmla="*/ 589833 h 1013460"/>
              <a:gd name="T6" fmla="*/ 741304 w 1752600"/>
              <a:gd name="T7" fmla="*/ 589833 h 1013460"/>
              <a:gd name="T8" fmla="*/ 1498600 w 1752600"/>
              <a:gd name="T9" fmla="*/ 15385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98600" y="153711"/>
                </a:moveTo>
                <a:lnTo>
                  <a:pt x="1498600" y="143900"/>
                </a:lnTo>
                <a:lnTo>
                  <a:pt x="724246" y="589279"/>
                </a:lnTo>
                <a:lnTo>
                  <a:pt x="741304" y="589279"/>
                </a:lnTo>
                <a:lnTo>
                  <a:pt x="1498600" y="153711"/>
                </a:lnTo>
                <a:close/>
              </a:path>
            </a:pathLst>
          </a:custGeom>
          <a:solidFill>
            <a:srgbClr val="9D9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0" name="object 359"/>
          <p:cNvSpPr>
            <a:spLocks/>
          </p:cNvSpPr>
          <p:nvPr/>
        </p:nvSpPr>
        <p:spPr bwMode="auto">
          <a:xfrm>
            <a:off x="1025525" y="4938713"/>
            <a:ext cx="1752600" cy="1014412"/>
          </a:xfrm>
          <a:custGeom>
            <a:avLst/>
            <a:gdLst>
              <a:gd name="T0" fmla="*/ 1494790 w 1752600"/>
              <a:gd name="T1" fmla="*/ 156157 h 1013460"/>
              <a:gd name="T2" fmla="*/ 1494790 w 1752600"/>
              <a:gd name="T3" fmla="*/ 146228 h 1013460"/>
              <a:gd name="T4" fmla="*/ 737494 w 1752600"/>
              <a:gd name="T5" fmla="*/ 582206 h 1013460"/>
              <a:gd name="T6" fmla="*/ 755277 w 1752600"/>
              <a:gd name="T7" fmla="*/ 582206 h 1013460"/>
              <a:gd name="T8" fmla="*/ 1494790 w 1752600"/>
              <a:gd name="T9" fmla="*/ 156157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94790" y="156010"/>
                </a:moveTo>
                <a:lnTo>
                  <a:pt x="1494790" y="146091"/>
                </a:lnTo>
                <a:lnTo>
                  <a:pt x="737494" y="581660"/>
                </a:lnTo>
                <a:lnTo>
                  <a:pt x="755277" y="581660"/>
                </a:lnTo>
                <a:lnTo>
                  <a:pt x="1494790" y="156010"/>
                </a:lnTo>
                <a:close/>
              </a:path>
            </a:pathLst>
          </a:custGeom>
          <a:solidFill>
            <a:srgbClr val="9E9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1" name="object 360"/>
          <p:cNvSpPr>
            <a:spLocks/>
          </p:cNvSpPr>
          <p:nvPr/>
        </p:nvSpPr>
        <p:spPr bwMode="auto">
          <a:xfrm>
            <a:off x="1031875" y="4946650"/>
            <a:ext cx="1752600" cy="1012825"/>
          </a:xfrm>
          <a:custGeom>
            <a:avLst/>
            <a:gdLst>
              <a:gd name="T0" fmla="*/ 1489710 w 1752600"/>
              <a:gd name="T1" fmla="*/ 158733 h 1012189"/>
              <a:gd name="T2" fmla="*/ 1489710 w 1752600"/>
              <a:gd name="T3" fmla="*/ 148483 h 1012189"/>
              <a:gd name="T4" fmla="*/ 750197 w 1752600"/>
              <a:gd name="T5" fmla="*/ 574401 h 1012189"/>
              <a:gd name="T6" fmla="*/ 766556 w 1752600"/>
              <a:gd name="T7" fmla="*/ 574401 h 1012189"/>
              <a:gd name="T8" fmla="*/ 1489710 w 1752600"/>
              <a:gd name="T9" fmla="*/ 15873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89710" y="158633"/>
                </a:moveTo>
                <a:lnTo>
                  <a:pt x="1489710" y="148390"/>
                </a:lnTo>
                <a:lnTo>
                  <a:pt x="750197" y="574040"/>
                </a:lnTo>
                <a:lnTo>
                  <a:pt x="766556" y="574040"/>
                </a:lnTo>
                <a:lnTo>
                  <a:pt x="1489710" y="158633"/>
                </a:lnTo>
                <a:close/>
              </a:path>
            </a:pathLst>
          </a:custGeom>
          <a:solidFill>
            <a:srgbClr val="9F9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2" name="object 361"/>
          <p:cNvSpPr>
            <a:spLocks/>
          </p:cNvSpPr>
          <p:nvPr/>
        </p:nvSpPr>
        <p:spPr bwMode="auto">
          <a:xfrm>
            <a:off x="1035050" y="4954588"/>
            <a:ext cx="1752600" cy="1011237"/>
          </a:xfrm>
          <a:custGeom>
            <a:avLst/>
            <a:gdLst>
              <a:gd name="T0" fmla="*/ 1485900 w 1752600"/>
              <a:gd name="T1" fmla="*/ 160671 h 1012189"/>
              <a:gd name="T2" fmla="*/ 1485900 w 1752600"/>
              <a:gd name="T3" fmla="*/ 150871 h 1012189"/>
              <a:gd name="T4" fmla="*/ 762746 w 1752600"/>
              <a:gd name="T5" fmla="*/ 565886 h 1012189"/>
              <a:gd name="T6" fmla="*/ 779821 w 1752600"/>
              <a:gd name="T7" fmla="*/ 565886 h 1012189"/>
              <a:gd name="T8" fmla="*/ 1485900 w 1752600"/>
              <a:gd name="T9" fmla="*/ 16067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85900" y="160822"/>
                </a:moveTo>
                <a:lnTo>
                  <a:pt x="1485900" y="151013"/>
                </a:lnTo>
                <a:lnTo>
                  <a:pt x="762746" y="566419"/>
                </a:lnTo>
                <a:lnTo>
                  <a:pt x="779821" y="566419"/>
                </a:lnTo>
                <a:lnTo>
                  <a:pt x="1485900" y="160822"/>
                </a:lnTo>
                <a:close/>
              </a:path>
            </a:pathLst>
          </a:custGeom>
          <a:solidFill>
            <a:srgbClr val="A0A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3" name="object 362"/>
          <p:cNvSpPr>
            <a:spLocks/>
          </p:cNvSpPr>
          <p:nvPr/>
        </p:nvSpPr>
        <p:spPr bwMode="auto">
          <a:xfrm>
            <a:off x="1038225" y="4962525"/>
            <a:ext cx="1752600" cy="1011238"/>
          </a:xfrm>
          <a:custGeom>
            <a:avLst/>
            <a:gdLst>
              <a:gd name="T0" fmla="*/ 1482090 w 1752600"/>
              <a:gd name="T1" fmla="*/ 162970 h 1012189"/>
              <a:gd name="T2" fmla="*/ 1482090 w 1752600"/>
              <a:gd name="T3" fmla="*/ 153058 h 1012189"/>
              <a:gd name="T4" fmla="*/ 776011 w 1752600"/>
              <a:gd name="T5" fmla="*/ 558275 h 1012189"/>
              <a:gd name="T6" fmla="*/ 793783 w 1752600"/>
              <a:gd name="T7" fmla="*/ 558275 h 1012189"/>
              <a:gd name="T8" fmla="*/ 1482090 w 1752600"/>
              <a:gd name="T9" fmla="*/ 16297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82090" y="163123"/>
                </a:moveTo>
                <a:lnTo>
                  <a:pt x="1482090" y="153202"/>
                </a:lnTo>
                <a:lnTo>
                  <a:pt x="776011" y="558800"/>
                </a:lnTo>
                <a:lnTo>
                  <a:pt x="793783" y="558800"/>
                </a:lnTo>
                <a:lnTo>
                  <a:pt x="1482090" y="163123"/>
                </a:lnTo>
                <a:close/>
              </a:path>
            </a:pathLst>
          </a:custGeom>
          <a:solidFill>
            <a:srgbClr val="A1A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4" name="object 363"/>
          <p:cNvSpPr>
            <a:spLocks/>
          </p:cNvSpPr>
          <p:nvPr/>
        </p:nvSpPr>
        <p:spPr bwMode="auto">
          <a:xfrm>
            <a:off x="1044575" y="4968875"/>
            <a:ext cx="1752600" cy="1012825"/>
          </a:xfrm>
          <a:custGeom>
            <a:avLst/>
            <a:gdLst>
              <a:gd name="T0" fmla="*/ 1477010 w 1752600"/>
              <a:gd name="T1" fmla="*/ 166033 h 1012189"/>
              <a:gd name="T2" fmla="*/ 1477010 w 1752600"/>
              <a:gd name="T3" fmla="*/ 155601 h 1012189"/>
              <a:gd name="T4" fmla="*/ 788703 w 1752600"/>
              <a:gd name="T5" fmla="*/ 551525 h 1012189"/>
              <a:gd name="T6" fmla="*/ 806352 w 1752600"/>
              <a:gd name="T7" fmla="*/ 551525 h 1012189"/>
              <a:gd name="T8" fmla="*/ 1477010 w 1752600"/>
              <a:gd name="T9" fmla="*/ 16603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77010" y="165929"/>
                </a:moveTo>
                <a:lnTo>
                  <a:pt x="1477010" y="155503"/>
                </a:lnTo>
                <a:lnTo>
                  <a:pt x="788703" y="551179"/>
                </a:lnTo>
                <a:lnTo>
                  <a:pt x="806352" y="551179"/>
                </a:lnTo>
                <a:lnTo>
                  <a:pt x="1477010" y="165929"/>
                </a:lnTo>
                <a:close/>
              </a:path>
            </a:pathLst>
          </a:custGeom>
          <a:solidFill>
            <a:srgbClr val="A2A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5" name="object 364"/>
          <p:cNvSpPr>
            <a:spLocks/>
          </p:cNvSpPr>
          <p:nvPr/>
        </p:nvSpPr>
        <p:spPr bwMode="auto">
          <a:xfrm>
            <a:off x="1047750" y="4976813"/>
            <a:ext cx="1752600" cy="1012825"/>
          </a:xfrm>
          <a:custGeom>
            <a:avLst/>
            <a:gdLst>
              <a:gd name="T0" fmla="*/ 1473200 w 1752600"/>
              <a:gd name="T1" fmla="*/ 167272 h 1012189"/>
              <a:gd name="T2" fmla="*/ 1473200 w 1752600"/>
              <a:gd name="T3" fmla="*/ 158408 h 1012189"/>
              <a:gd name="T4" fmla="*/ 802542 w 1752600"/>
              <a:gd name="T5" fmla="*/ 543902 h 1012189"/>
              <a:gd name="T6" fmla="*/ 819265 w 1752600"/>
              <a:gd name="T7" fmla="*/ 543902 h 1012189"/>
              <a:gd name="T8" fmla="*/ 1473200 w 1752600"/>
              <a:gd name="T9" fmla="*/ 16727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73200" y="167167"/>
                </a:moveTo>
                <a:lnTo>
                  <a:pt x="1473200" y="158309"/>
                </a:lnTo>
                <a:lnTo>
                  <a:pt x="802542" y="543560"/>
                </a:lnTo>
                <a:lnTo>
                  <a:pt x="819265" y="543560"/>
                </a:lnTo>
                <a:lnTo>
                  <a:pt x="1473200" y="167167"/>
                </a:lnTo>
                <a:close/>
              </a:path>
            </a:pathLst>
          </a:custGeom>
          <a:solidFill>
            <a:srgbClr val="A3A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6" name="object 365"/>
          <p:cNvSpPr>
            <a:spLocks/>
          </p:cNvSpPr>
          <p:nvPr/>
        </p:nvSpPr>
        <p:spPr bwMode="auto">
          <a:xfrm>
            <a:off x="1052513" y="4983163"/>
            <a:ext cx="1751012" cy="1014412"/>
          </a:xfrm>
          <a:custGeom>
            <a:avLst/>
            <a:gdLst>
              <a:gd name="T0" fmla="*/ 1467854 w 1751330"/>
              <a:gd name="T1" fmla="*/ 170790 h 1013460"/>
              <a:gd name="T2" fmla="*/ 1467854 w 1751330"/>
              <a:gd name="T3" fmla="*/ 160968 h 1013460"/>
              <a:gd name="T4" fmla="*/ 814037 w 1751330"/>
              <a:gd name="T5" fmla="*/ 537715 h 1013460"/>
              <a:gd name="T6" fmla="*/ 831083 w 1751330"/>
              <a:gd name="T7" fmla="*/ 537715 h 1013460"/>
              <a:gd name="T8" fmla="*/ 1467854 w 1751330"/>
              <a:gd name="T9" fmla="*/ 170790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30"/>
              <a:gd name="T16" fmla="*/ 0 h 1013460"/>
              <a:gd name="T17" fmla="*/ 1751330 w 175133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30" h="1013460">
                <a:moveTo>
                  <a:pt x="1468120" y="170630"/>
                </a:moveTo>
                <a:lnTo>
                  <a:pt x="1468120" y="160817"/>
                </a:lnTo>
                <a:lnTo>
                  <a:pt x="814185" y="537210"/>
                </a:lnTo>
                <a:lnTo>
                  <a:pt x="831234" y="537210"/>
                </a:lnTo>
                <a:lnTo>
                  <a:pt x="1468120" y="170630"/>
                </a:lnTo>
                <a:close/>
              </a:path>
            </a:pathLst>
          </a:custGeom>
          <a:solidFill>
            <a:srgbClr val="A4A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7" name="object 366"/>
          <p:cNvSpPr>
            <a:spLocks/>
          </p:cNvSpPr>
          <p:nvPr/>
        </p:nvSpPr>
        <p:spPr bwMode="auto">
          <a:xfrm>
            <a:off x="1057275" y="4991100"/>
            <a:ext cx="1752600" cy="1012825"/>
          </a:xfrm>
          <a:custGeom>
            <a:avLst/>
            <a:gdLst>
              <a:gd name="T0" fmla="*/ 1464310 w 1752600"/>
              <a:gd name="T1" fmla="*/ 173324 h 1013460"/>
              <a:gd name="T2" fmla="*/ 1464310 w 1752600"/>
              <a:gd name="T3" fmla="*/ 162908 h 1013460"/>
              <a:gd name="T4" fmla="*/ 827424 w 1752600"/>
              <a:gd name="T5" fmla="*/ 529258 h 1013460"/>
              <a:gd name="T6" fmla="*/ 845083 w 1752600"/>
              <a:gd name="T7" fmla="*/ 529258 h 1013460"/>
              <a:gd name="T8" fmla="*/ 1464310 w 1752600"/>
              <a:gd name="T9" fmla="*/ 17332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64310" y="173433"/>
                </a:moveTo>
                <a:lnTo>
                  <a:pt x="1464310" y="163010"/>
                </a:lnTo>
                <a:lnTo>
                  <a:pt x="827424" y="529590"/>
                </a:lnTo>
                <a:lnTo>
                  <a:pt x="845083" y="529590"/>
                </a:lnTo>
                <a:lnTo>
                  <a:pt x="1464310" y="173433"/>
                </a:lnTo>
                <a:close/>
              </a:path>
            </a:pathLst>
          </a:custGeom>
          <a:solidFill>
            <a:srgbClr val="A5A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8" name="object 367"/>
          <p:cNvSpPr>
            <a:spLocks/>
          </p:cNvSpPr>
          <p:nvPr/>
        </p:nvSpPr>
        <p:spPr bwMode="auto">
          <a:xfrm>
            <a:off x="1060450" y="4999038"/>
            <a:ext cx="1752600" cy="1012825"/>
          </a:xfrm>
          <a:custGeom>
            <a:avLst/>
            <a:gdLst>
              <a:gd name="T0" fmla="*/ 1460500 w 1752600"/>
              <a:gd name="T1" fmla="*/ 175515 h 1013460"/>
              <a:gd name="T2" fmla="*/ 1460500 w 1752600"/>
              <a:gd name="T3" fmla="*/ 165709 h 1013460"/>
              <a:gd name="T4" fmla="*/ 841273 w 1752600"/>
              <a:gd name="T5" fmla="*/ 521642 h 1013460"/>
              <a:gd name="T6" fmla="*/ 858332 w 1752600"/>
              <a:gd name="T7" fmla="*/ 521642 h 1013460"/>
              <a:gd name="T8" fmla="*/ 1460500 w 1752600"/>
              <a:gd name="T9" fmla="*/ 17551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60500" y="175625"/>
                </a:moveTo>
                <a:lnTo>
                  <a:pt x="1460500" y="165813"/>
                </a:lnTo>
                <a:lnTo>
                  <a:pt x="841273" y="521969"/>
                </a:lnTo>
                <a:lnTo>
                  <a:pt x="858332" y="521969"/>
                </a:lnTo>
                <a:lnTo>
                  <a:pt x="1460500" y="175625"/>
                </a:lnTo>
                <a:close/>
              </a:path>
            </a:pathLst>
          </a:custGeom>
          <a:solidFill>
            <a:srgbClr val="A6A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69" name="object 368"/>
          <p:cNvSpPr>
            <a:spLocks/>
          </p:cNvSpPr>
          <p:nvPr/>
        </p:nvSpPr>
        <p:spPr bwMode="auto">
          <a:xfrm>
            <a:off x="1063625" y="5006975"/>
            <a:ext cx="1754188" cy="1011238"/>
          </a:xfrm>
          <a:custGeom>
            <a:avLst/>
            <a:gdLst>
              <a:gd name="T0" fmla="*/ 1456954 w 1753870"/>
              <a:gd name="T1" fmla="*/ 178163 h 1012189"/>
              <a:gd name="T2" fmla="*/ 1456954 w 1753870"/>
              <a:gd name="T3" fmla="*/ 167847 h 1012189"/>
              <a:gd name="T4" fmla="*/ 854677 w 1753870"/>
              <a:gd name="T5" fmla="*/ 513867 h 1012189"/>
              <a:gd name="T6" fmla="*/ 871894 w 1753870"/>
              <a:gd name="T7" fmla="*/ 513867 h 1012189"/>
              <a:gd name="T8" fmla="*/ 1456954 w 1753870"/>
              <a:gd name="T9" fmla="*/ 17816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2189"/>
              <a:gd name="T17" fmla="*/ 1753870 w 175387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2189">
                <a:moveTo>
                  <a:pt x="1456690" y="178331"/>
                </a:moveTo>
                <a:lnTo>
                  <a:pt x="1456690" y="168005"/>
                </a:lnTo>
                <a:lnTo>
                  <a:pt x="854522" y="514350"/>
                </a:lnTo>
                <a:lnTo>
                  <a:pt x="871736" y="514350"/>
                </a:lnTo>
                <a:lnTo>
                  <a:pt x="1456690" y="178331"/>
                </a:lnTo>
                <a:close/>
              </a:path>
            </a:pathLst>
          </a:custGeom>
          <a:solidFill>
            <a:srgbClr val="A7A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0" name="object 369"/>
          <p:cNvSpPr>
            <a:spLocks/>
          </p:cNvSpPr>
          <p:nvPr/>
        </p:nvSpPr>
        <p:spPr bwMode="auto">
          <a:xfrm>
            <a:off x="1069975" y="5013325"/>
            <a:ext cx="1752600" cy="1012825"/>
          </a:xfrm>
          <a:custGeom>
            <a:avLst/>
            <a:gdLst>
              <a:gd name="T0" fmla="*/ 1451610 w 1752600"/>
              <a:gd name="T1" fmla="*/ 180632 h 1012189"/>
              <a:gd name="T2" fmla="*/ 1451610 w 1752600"/>
              <a:gd name="T3" fmla="*/ 170818 h 1012189"/>
              <a:gd name="T4" fmla="*/ 866656 w 1752600"/>
              <a:gd name="T5" fmla="*/ 507047 h 1012189"/>
              <a:gd name="T6" fmla="*/ 883732 w 1752600"/>
              <a:gd name="T7" fmla="*/ 507047 h 1012189"/>
              <a:gd name="T8" fmla="*/ 1451610 w 1752600"/>
              <a:gd name="T9" fmla="*/ 18063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51610" y="180519"/>
                </a:moveTo>
                <a:lnTo>
                  <a:pt x="1451610" y="170711"/>
                </a:lnTo>
                <a:lnTo>
                  <a:pt x="866656" y="506729"/>
                </a:lnTo>
                <a:lnTo>
                  <a:pt x="883732" y="506729"/>
                </a:lnTo>
                <a:lnTo>
                  <a:pt x="1451610" y="180519"/>
                </a:lnTo>
                <a:close/>
              </a:path>
            </a:pathLst>
          </a:custGeom>
          <a:solidFill>
            <a:srgbClr val="A8A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1" name="object 370"/>
          <p:cNvSpPr>
            <a:spLocks/>
          </p:cNvSpPr>
          <p:nvPr/>
        </p:nvSpPr>
        <p:spPr bwMode="auto">
          <a:xfrm>
            <a:off x="1073150" y="5021263"/>
            <a:ext cx="1752600" cy="1012825"/>
          </a:xfrm>
          <a:custGeom>
            <a:avLst/>
            <a:gdLst>
              <a:gd name="T0" fmla="*/ 1447800 w 1752600"/>
              <a:gd name="T1" fmla="*/ 181901 h 1012189"/>
              <a:gd name="T2" fmla="*/ 1447800 w 1752600"/>
              <a:gd name="T3" fmla="*/ 173008 h 1012189"/>
              <a:gd name="T4" fmla="*/ 879922 w 1752600"/>
              <a:gd name="T5" fmla="*/ 499424 h 1012189"/>
              <a:gd name="T6" fmla="*/ 896491 w 1752600"/>
              <a:gd name="T7" fmla="*/ 499424 h 1012189"/>
              <a:gd name="T8" fmla="*/ 1447800 w 1752600"/>
              <a:gd name="T9" fmla="*/ 18190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47800" y="181787"/>
                </a:moveTo>
                <a:lnTo>
                  <a:pt x="1447800" y="172899"/>
                </a:lnTo>
                <a:lnTo>
                  <a:pt x="879922" y="499110"/>
                </a:lnTo>
                <a:lnTo>
                  <a:pt x="896491" y="499110"/>
                </a:lnTo>
                <a:lnTo>
                  <a:pt x="1447800" y="181787"/>
                </a:lnTo>
                <a:close/>
              </a:path>
            </a:pathLst>
          </a:custGeom>
          <a:solidFill>
            <a:srgbClr val="A9A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2" name="object 371"/>
          <p:cNvSpPr>
            <a:spLocks/>
          </p:cNvSpPr>
          <p:nvPr/>
        </p:nvSpPr>
        <p:spPr bwMode="auto">
          <a:xfrm>
            <a:off x="1077913" y="5027613"/>
            <a:ext cx="1752600" cy="1014412"/>
          </a:xfrm>
          <a:custGeom>
            <a:avLst/>
            <a:gdLst>
              <a:gd name="T0" fmla="*/ 1442720 w 1752600"/>
              <a:gd name="T1" fmla="*/ 186026 h 1013460"/>
              <a:gd name="T2" fmla="*/ 1442720 w 1752600"/>
              <a:gd name="T3" fmla="*/ 175602 h 1013460"/>
              <a:gd name="T4" fmla="*/ 891411 w 1752600"/>
              <a:gd name="T5" fmla="*/ 493223 h 1013460"/>
              <a:gd name="T6" fmla="*/ 909117 w 1752600"/>
              <a:gd name="T7" fmla="*/ 493223 h 1013460"/>
              <a:gd name="T8" fmla="*/ 1442720 w 1752600"/>
              <a:gd name="T9" fmla="*/ 186026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42720" y="185851"/>
                </a:moveTo>
                <a:lnTo>
                  <a:pt x="1442720" y="175437"/>
                </a:lnTo>
                <a:lnTo>
                  <a:pt x="891411" y="492760"/>
                </a:lnTo>
                <a:lnTo>
                  <a:pt x="909117" y="492760"/>
                </a:lnTo>
                <a:lnTo>
                  <a:pt x="1442720" y="185851"/>
                </a:lnTo>
                <a:close/>
              </a:path>
            </a:pathLst>
          </a:custGeom>
          <a:solidFill>
            <a:srgbClr val="AAA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3" name="object 372"/>
          <p:cNvSpPr>
            <a:spLocks/>
          </p:cNvSpPr>
          <p:nvPr/>
        </p:nvSpPr>
        <p:spPr bwMode="auto">
          <a:xfrm>
            <a:off x="1082675" y="5035550"/>
            <a:ext cx="1752600" cy="1012825"/>
          </a:xfrm>
          <a:custGeom>
            <a:avLst/>
            <a:gdLst>
              <a:gd name="T0" fmla="*/ 1438910 w 1752600"/>
              <a:gd name="T1" fmla="*/ 187925 h 1013460"/>
              <a:gd name="T2" fmla="*/ 1438910 w 1752600"/>
              <a:gd name="T3" fmla="*/ 178119 h 1013460"/>
              <a:gd name="T4" fmla="*/ 905307 w 1752600"/>
              <a:gd name="T5" fmla="*/ 484836 h 1013460"/>
              <a:gd name="T6" fmla="*/ 922366 w 1752600"/>
              <a:gd name="T7" fmla="*/ 484836 h 1013460"/>
              <a:gd name="T8" fmla="*/ 1438910 w 1752600"/>
              <a:gd name="T9" fmla="*/ 18792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38910" y="188043"/>
                </a:moveTo>
                <a:lnTo>
                  <a:pt x="1438910" y="178231"/>
                </a:lnTo>
                <a:lnTo>
                  <a:pt x="905307" y="485140"/>
                </a:lnTo>
                <a:lnTo>
                  <a:pt x="922366" y="485140"/>
                </a:lnTo>
                <a:lnTo>
                  <a:pt x="1438910" y="188043"/>
                </a:lnTo>
                <a:close/>
              </a:path>
            </a:pathLst>
          </a:custGeom>
          <a:solidFill>
            <a:srgbClr val="ABA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4" name="object 373"/>
          <p:cNvSpPr>
            <a:spLocks/>
          </p:cNvSpPr>
          <p:nvPr/>
        </p:nvSpPr>
        <p:spPr bwMode="auto">
          <a:xfrm>
            <a:off x="1085850" y="5043488"/>
            <a:ext cx="1754188" cy="1012825"/>
          </a:xfrm>
          <a:custGeom>
            <a:avLst/>
            <a:gdLst>
              <a:gd name="T0" fmla="*/ 1435360 w 1753870"/>
              <a:gd name="T1" fmla="*/ 190844 h 1013460"/>
              <a:gd name="T2" fmla="*/ 1435360 w 1753870"/>
              <a:gd name="T3" fmla="*/ 180310 h 1013460"/>
              <a:gd name="T4" fmla="*/ 918723 w 1753870"/>
              <a:gd name="T5" fmla="*/ 477220 h 1013460"/>
              <a:gd name="T6" fmla="*/ 937054 w 1753870"/>
              <a:gd name="T7" fmla="*/ 477220 h 1013460"/>
              <a:gd name="T8" fmla="*/ 1435360 w 1753870"/>
              <a:gd name="T9" fmla="*/ 19084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3870"/>
              <a:gd name="T16" fmla="*/ 0 h 1013460"/>
              <a:gd name="T17" fmla="*/ 1753870 w 175387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3870" h="1013460">
                <a:moveTo>
                  <a:pt x="1435100" y="190964"/>
                </a:moveTo>
                <a:lnTo>
                  <a:pt x="1435100" y="180423"/>
                </a:lnTo>
                <a:lnTo>
                  <a:pt x="918556" y="477519"/>
                </a:lnTo>
                <a:lnTo>
                  <a:pt x="936884" y="477519"/>
                </a:lnTo>
                <a:lnTo>
                  <a:pt x="1435100" y="190964"/>
                </a:lnTo>
                <a:close/>
              </a:path>
            </a:pathLst>
          </a:custGeom>
          <a:solidFill>
            <a:srgbClr val="ACA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5" name="object 374"/>
          <p:cNvSpPr>
            <a:spLocks/>
          </p:cNvSpPr>
          <p:nvPr/>
        </p:nvSpPr>
        <p:spPr bwMode="auto">
          <a:xfrm>
            <a:off x="1090613" y="5051425"/>
            <a:ext cx="1752600" cy="1011238"/>
          </a:xfrm>
          <a:custGeom>
            <a:avLst/>
            <a:gdLst>
              <a:gd name="T0" fmla="*/ 1430020 w 1752600"/>
              <a:gd name="T1" fmla="*/ 192740 h 1012189"/>
              <a:gd name="T2" fmla="*/ 1430020 w 1752600"/>
              <a:gd name="T3" fmla="*/ 183172 h 1012189"/>
              <a:gd name="T4" fmla="*/ 931804 w 1752600"/>
              <a:gd name="T5" fmla="*/ 469459 h 1012189"/>
              <a:gd name="T6" fmla="*/ 947847 w 1752600"/>
              <a:gd name="T7" fmla="*/ 469459 h 1012189"/>
              <a:gd name="T8" fmla="*/ 1430020 w 1752600"/>
              <a:gd name="T9" fmla="*/ 19274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30020" y="192921"/>
                </a:moveTo>
                <a:lnTo>
                  <a:pt x="1430020" y="183344"/>
                </a:lnTo>
                <a:lnTo>
                  <a:pt x="931804" y="469900"/>
                </a:lnTo>
                <a:lnTo>
                  <a:pt x="947847" y="469900"/>
                </a:lnTo>
                <a:lnTo>
                  <a:pt x="1430020" y="192921"/>
                </a:lnTo>
                <a:close/>
              </a:path>
            </a:pathLst>
          </a:custGeom>
          <a:solidFill>
            <a:srgbClr val="ADA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6" name="object 375"/>
          <p:cNvSpPr>
            <a:spLocks/>
          </p:cNvSpPr>
          <p:nvPr/>
        </p:nvSpPr>
        <p:spPr bwMode="auto">
          <a:xfrm>
            <a:off x="1095375" y="5057775"/>
            <a:ext cx="1752600" cy="1012825"/>
          </a:xfrm>
          <a:custGeom>
            <a:avLst/>
            <a:gdLst>
              <a:gd name="T0" fmla="*/ 1426210 w 1752600"/>
              <a:gd name="T1" fmla="*/ 195369 h 1012189"/>
              <a:gd name="T2" fmla="*/ 1426210 w 1752600"/>
              <a:gd name="T3" fmla="*/ 185417 h 1012189"/>
              <a:gd name="T4" fmla="*/ 944037 w 1752600"/>
              <a:gd name="T5" fmla="*/ 462569 h 1012189"/>
              <a:gd name="T6" fmla="*/ 961687 w 1752600"/>
              <a:gd name="T7" fmla="*/ 462569 h 1012189"/>
              <a:gd name="T8" fmla="*/ 1426210 w 1752600"/>
              <a:gd name="T9" fmla="*/ 195369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26210" y="195246"/>
                </a:moveTo>
                <a:lnTo>
                  <a:pt x="1426210" y="185301"/>
                </a:lnTo>
                <a:lnTo>
                  <a:pt x="944037" y="462279"/>
                </a:lnTo>
                <a:lnTo>
                  <a:pt x="961687" y="462279"/>
                </a:lnTo>
                <a:lnTo>
                  <a:pt x="1426210" y="195246"/>
                </a:lnTo>
                <a:close/>
              </a:path>
            </a:pathLst>
          </a:custGeom>
          <a:solidFill>
            <a:srgbClr val="AEA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7" name="object 376"/>
          <p:cNvSpPr>
            <a:spLocks/>
          </p:cNvSpPr>
          <p:nvPr/>
        </p:nvSpPr>
        <p:spPr bwMode="auto">
          <a:xfrm>
            <a:off x="1100138" y="5065713"/>
            <a:ext cx="1752600" cy="1012825"/>
          </a:xfrm>
          <a:custGeom>
            <a:avLst/>
            <a:gdLst>
              <a:gd name="T0" fmla="*/ 1421130 w 1752600"/>
              <a:gd name="T1" fmla="*/ 198152 h 1012189"/>
              <a:gd name="T2" fmla="*/ 1421130 w 1752600"/>
              <a:gd name="T3" fmla="*/ 187744 h 1012189"/>
              <a:gd name="T4" fmla="*/ 956607 w 1752600"/>
              <a:gd name="T5" fmla="*/ 454946 h 1012189"/>
              <a:gd name="T6" fmla="*/ 974377 w 1752600"/>
              <a:gd name="T7" fmla="*/ 454946 h 1012189"/>
              <a:gd name="T8" fmla="*/ 1421130 w 1752600"/>
              <a:gd name="T9" fmla="*/ 198152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21130" y="198028"/>
                </a:moveTo>
                <a:lnTo>
                  <a:pt x="1421130" y="187626"/>
                </a:lnTo>
                <a:lnTo>
                  <a:pt x="956607" y="454660"/>
                </a:lnTo>
                <a:lnTo>
                  <a:pt x="974377" y="454660"/>
                </a:lnTo>
                <a:lnTo>
                  <a:pt x="1421130" y="198028"/>
                </a:lnTo>
                <a:close/>
              </a:path>
            </a:pathLst>
          </a:cu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8" name="object 377"/>
          <p:cNvSpPr>
            <a:spLocks/>
          </p:cNvSpPr>
          <p:nvPr/>
        </p:nvSpPr>
        <p:spPr bwMode="auto">
          <a:xfrm>
            <a:off x="1103313" y="5073650"/>
            <a:ext cx="1752600" cy="1012825"/>
          </a:xfrm>
          <a:custGeom>
            <a:avLst/>
            <a:gdLst>
              <a:gd name="T0" fmla="*/ 1417320 w 1752600"/>
              <a:gd name="T1" fmla="*/ 200483 h 1012189"/>
              <a:gd name="T2" fmla="*/ 1417320 w 1752600"/>
              <a:gd name="T3" fmla="*/ 190528 h 1012189"/>
              <a:gd name="T4" fmla="*/ 970567 w 1752600"/>
              <a:gd name="T5" fmla="*/ 447321 h 1012189"/>
              <a:gd name="T6" fmla="*/ 988198 w 1752600"/>
              <a:gd name="T7" fmla="*/ 447321 h 1012189"/>
              <a:gd name="T8" fmla="*/ 1417320 w 1752600"/>
              <a:gd name="T9" fmla="*/ 20048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17320" y="200357"/>
                </a:moveTo>
                <a:lnTo>
                  <a:pt x="1417320" y="190408"/>
                </a:lnTo>
                <a:lnTo>
                  <a:pt x="970567" y="447040"/>
                </a:lnTo>
                <a:lnTo>
                  <a:pt x="988198" y="447040"/>
                </a:lnTo>
                <a:lnTo>
                  <a:pt x="1417320" y="200357"/>
                </a:lnTo>
                <a:close/>
              </a:path>
            </a:pathLst>
          </a:custGeom>
          <a:solidFill>
            <a:srgbClr val="B0B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79" name="object 378"/>
          <p:cNvSpPr>
            <a:spLocks/>
          </p:cNvSpPr>
          <p:nvPr/>
        </p:nvSpPr>
        <p:spPr bwMode="auto">
          <a:xfrm>
            <a:off x="1108075" y="5081588"/>
            <a:ext cx="1752600" cy="1011237"/>
          </a:xfrm>
          <a:custGeom>
            <a:avLst/>
            <a:gdLst>
              <a:gd name="T0" fmla="*/ 1413265 w 1751329"/>
              <a:gd name="T1" fmla="*/ 201333 h 1012189"/>
              <a:gd name="T2" fmla="*/ 1413265 w 1751329"/>
              <a:gd name="T3" fmla="*/ 192556 h 1012189"/>
              <a:gd name="T4" fmla="*/ 983831 w 1751329"/>
              <a:gd name="T5" fmla="*/ 439006 h 1012189"/>
              <a:gd name="T6" fmla="*/ 999650 w 1751329"/>
              <a:gd name="T7" fmla="*/ 439006 h 1012189"/>
              <a:gd name="T8" fmla="*/ 1413265 w 1751329"/>
              <a:gd name="T9" fmla="*/ 20133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29"/>
              <a:gd name="T16" fmla="*/ 0 h 1012189"/>
              <a:gd name="T17" fmla="*/ 1751329 w 1751329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29" h="1012189">
                <a:moveTo>
                  <a:pt x="1412240" y="201523"/>
                </a:moveTo>
                <a:lnTo>
                  <a:pt x="1412240" y="192737"/>
                </a:lnTo>
                <a:lnTo>
                  <a:pt x="983118" y="439419"/>
                </a:lnTo>
                <a:lnTo>
                  <a:pt x="998925" y="439419"/>
                </a:lnTo>
                <a:lnTo>
                  <a:pt x="1412240" y="201523"/>
                </a:lnTo>
                <a:close/>
              </a:path>
            </a:pathLst>
          </a:custGeom>
          <a:solidFill>
            <a:srgbClr val="B1B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0" name="object 379"/>
          <p:cNvSpPr>
            <a:spLocks/>
          </p:cNvSpPr>
          <p:nvPr/>
        </p:nvSpPr>
        <p:spPr bwMode="auto">
          <a:xfrm>
            <a:off x="1112838" y="5087938"/>
            <a:ext cx="1752600" cy="1012825"/>
          </a:xfrm>
          <a:custGeom>
            <a:avLst/>
            <a:gdLst>
              <a:gd name="T0" fmla="*/ 1408430 w 1752600"/>
              <a:gd name="T1" fmla="*/ 205444 h 1013460"/>
              <a:gd name="T2" fmla="*/ 1408430 w 1752600"/>
              <a:gd name="T3" fmla="*/ 195051 h 1013460"/>
              <a:gd name="T4" fmla="*/ 995115 w 1752600"/>
              <a:gd name="T5" fmla="*/ 432798 h 1013460"/>
              <a:gd name="T6" fmla="*/ 1012897 w 1752600"/>
              <a:gd name="T7" fmla="*/ 432798 h 1013460"/>
              <a:gd name="T8" fmla="*/ 1408430 w 1752600"/>
              <a:gd name="T9" fmla="*/ 205444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08430" y="205573"/>
                </a:moveTo>
                <a:lnTo>
                  <a:pt x="1408430" y="195173"/>
                </a:lnTo>
                <a:lnTo>
                  <a:pt x="995115" y="433069"/>
                </a:lnTo>
                <a:lnTo>
                  <a:pt x="1012897" y="433069"/>
                </a:lnTo>
                <a:lnTo>
                  <a:pt x="1408430" y="205573"/>
                </a:lnTo>
                <a:close/>
              </a:path>
            </a:pathLst>
          </a:custGeom>
          <a:solidFill>
            <a:srgbClr val="B2B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1" name="object 380"/>
          <p:cNvSpPr>
            <a:spLocks/>
          </p:cNvSpPr>
          <p:nvPr/>
        </p:nvSpPr>
        <p:spPr bwMode="auto">
          <a:xfrm>
            <a:off x="1116013" y="5095875"/>
            <a:ext cx="1752600" cy="1012825"/>
          </a:xfrm>
          <a:custGeom>
            <a:avLst/>
            <a:gdLst>
              <a:gd name="T0" fmla="*/ 1404620 w 1752600"/>
              <a:gd name="T1" fmla="*/ 207635 h 1013460"/>
              <a:gd name="T2" fmla="*/ 1404620 w 1752600"/>
              <a:gd name="T3" fmla="*/ 197829 h 1013460"/>
              <a:gd name="T4" fmla="*/ 1009087 w 1752600"/>
              <a:gd name="T5" fmla="*/ 425183 h 1013460"/>
              <a:gd name="T6" fmla="*/ 1026145 w 1752600"/>
              <a:gd name="T7" fmla="*/ 425183 h 1013460"/>
              <a:gd name="T8" fmla="*/ 1404620 w 1752600"/>
              <a:gd name="T9" fmla="*/ 207635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404620" y="207765"/>
                </a:moveTo>
                <a:lnTo>
                  <a:pt x="1404620" y="197953"/>
                </a:lnTo>
                <a:lnTo>
                  <a:pt x="1009087" y="425450"/>
                </a:lnTo>
                <a:lnTo>
                  <a:pt x="1026145" y="425450"/>
                </a:lnTo>
                <a:lnTo>
                  <a:pt x="1404620" y="207765"/>
                </a:lnTo>
                <a:close/>
              </a:path>
            </a:pathLst>
          </a:custGeom>
          <a:solidFill>
            <a:srgbClr val="B3B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2" name="object 381"/>
          <p:cNvSpPr>
            <a:spLocks/>
          </p:cNvSpPr>
          <p:nvPr/>
        </p:nvSpPr>
        <p:spPr bwMode="auto">
          <a:xfrm>
            <a:off x="1120775" y="5102225"/>
            <a:ext cx="1752600" cy="1012825"/>
          </a:xfrm>
          <a:custGeom>
            <a:avLst/>
            <a:gdLst>
              <a:gd name="T0" fmla="*/ 1400810 w 1752600"/>
              <a:gd name="T1" fmla="*/ 209980 h 1012189"/>
              <a:gd name="T2" fmla="*/ 1400810 w 1752600"/>
              <a:gd name="T3" fmla="*/ 200271 h 1012189"/>
              <a:gd name="T4" fmla="*/ 1022335 w 1752600"/>
              <a:gd name="T5" fmla="*/ 418092 h 1012189"/>
              <a:gd name="T6" fmla="*/ 1039010 w 1752600"/>
              <a:gd name="T7" fmla="*/ 418092 h 1012189"/>
              <a:gd name="T8" fmla="*/ 1400810 w 1752600"/>
              <a:gd name="T9" fmla="*/ 209980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400810" y="209848"/>
                </a:moveTo>
                <a:lnTo>
                  <a:pt x="1400810" y="200145"/>
                </a:lnTo>
                <a:lnTo>
                  <a:pt x="1022335" y="417829"/>
                </a:lnTo>
                <a:lnTo>
                  <a:pt x="1039010" y="417829"/>
                </a:lnTo>
                <a:lnTo>
                  <a:pt x="1400810" y="209848"/>
                </a:lnTo>
                <a:close/>
              </a:path>
            </a:pathLst>
          </a:custGeom>
          <a:solidFill>
            <a:srgbClr val="B4B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3" name="object 382"/>
          <p:cNvSpPr>
            <a:spLocks/>
          </p:cNvSpPr>
          <p:nvPr/>
        </p:nvSpPr>
        <p:spPr bwMode="auto">
          <a:xfrm>
            <a:off x="1125538" y="5110163"/>
            <a:ext cx="1752600" cy="1012825"/>
          </a:xfrm>
          <a:custGeom>
            <a:avLst/>
            <a:gdLst>
              <a:gd name="T0" fmla="*/ 1395730 w 1752600"/>
              <a:gd name="T1" fmla="*/ 212753 h 1012189"/>
              <a:gd name="T2" fmla="*/ 1395730 w 1752600"/>
              <a:gd name="T3" fmla="*/ 202355 h 1012189"/>
              <a:gd name="T4" fmla="*/ 1033930 w 1752600"/>
              <a:gd name="T5" fmla="*/ 410468 h 1012189"/>
              <a:gd name="T6" fmla="*/ 1051757 w 1752600"/>
              <a:gd name="T7" fmla="*/ 410468 h 1012189"/>
              <a:gd name="T8" fmla="*/ 1395730 w 1752600"/>
              <a:gd name="T9" fmla="*/ 21275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95730" y="212619"/>
                </a:moveTo>
                <a:lnTo>
                  <a:pt x="1395730" y="202228"/>
                </a:lnTo>
                <a:lnTo>
                  <a:pt x="1033930" y="410210"/>
                </a:lnTo>
                <a:lnTo>
                  <a:pt x="1051757" y="410210"/>
                </a:lnTo>
                <a:lnTo>
                  <a:pt x="1395730" y="212619"/>
                </a:lnTo>
                <a:close/>
              </a:path>
            </a:pathLst>
          </a:custGeom>
          <a:solidFill>
            <a:srgbClr val="B5B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4" name="object 383"/>
          <p:cNvSpPr>
            <a:spLocks/>
          </p:cNvSpPr>
          <p:nvPr/>
        </p:nvSpPr>
        <p:spPr bwMode="auto">
          <a:xfrm>
            <a:off x="1128713" y="5118100"/>
            <a:ext cx="1752600" cy="1012825"/>
          </a:xfrm>
          <a:custGeom>
            <a:avLst/>
            <a:gdLst>
              <a:gd name="T0" fmla="*/ 1391920 w 1752600"/>
              <a:gd name="T1" fmla="*/ 215093 h 1012189"/>
              <a:gd name="T2" fmla="*/ 1391920 w 1752600"/>
              <a:gd name="T3" fmla="*/ 205128 h 1012189"/>
              <a:gd name="T4" fmla="*/ 1047947 w 1752600"/>
              <a:gd name="T5" fmla="*/ 402843 h 1012189"/>
              <a:gd name="T6" fmla="*/ 1065521 w 1752600"/>
              <a:gd name="T7" fmla="*/ 402843 h 1012189"/>
              <a:gd name="T8" fmla="*/ 1391920 w 1752600"/>
              <a:gd name="T9" fmla="*/ 21509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91920" y="214958"/>
                </a:moveTo>
                <a:lnTo>
                  <a:pt x="1391920" y="204999"/>
                </a:lnTo>
                <a:lnTo>
                  <a:pt x="1047947" y="402590"/>
                </a:lnTo>
                <a:lnTo>
                  <a:pt x="1065521" y="402590"/>
                </a:lnTo>
                <a:lnTo>
                  <a:pt x="1391920" y="214958"/>
                </a:lnTo>
                <a:close/>
              </a:path>
            </a:pathLst>
          </a:custGeom>
          <a:solidFill>
            <a:srgbClr val="B6B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5" name="object 384"/>
          <p:cNvSpPr>
            <a:spLocks/>
          </p:cNvSpPr>
          <p:nvPr/>
        </p:nvSpPr>
        <p:spPr bwMode="auto">
          <a:xfrm>
            <a:off x="1133475" y="5126038"/>
            <a:ext cx="1752600" cy="1011237"/>
          </a:xfrm>
          <a:custGeom>
            <a:avLst/>
            <a:gdLst>
              <a:gd name="T0" fmla="*/ 1386840 w 1752600"/>
              <a:gd name="T1" fmla="*/ 217521 h 1012189"/>
              <a:gd name="T2" fmla="*/ 1386840 w 1752600"/>
              <a:gd name="T3" fmla="*/ 207143 h 1012189"/>
              <a:gd name="T4" fmla="*/ 1060441 w 1752600"/>
              <a:gd name="T5" fmla="*/ 394598 h 1012189"/>
              <a:gd name="T6" fmla="*/ 1078287 w 1752600"/>
              <a:gd name="T7" fmla="*/ 394598 h 1012189"/>
              <a:gd name="T8" fmla="*/ 1386840 w 1752600"/>
              <a:gd name="T9" fmla="*/ 217521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86840" y="217726"/>
                </a:moveTo>
                <a:lnTo>
                  <a:pt x="1386840" y="207338"/>
                </a:lnTo>
                <a:lnTo>
                  <a:pt x="1060441" y="394969"/>
                </a:lnTo>
                <a:lnTo>
                  <a:pt x="1078287" y="394969"/>
                </a:lnTo>
                <a:lnTo>
                  <a:pt x="1386840" y="217726"/>
                </a:lnTo>
                <a:close/>
              </a:path>
            </a:pathLst>
          </a:custGeom>
          <a:solidFill>
            <a:srgbClr val="B7B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6" name="object 385"/>
          <p:cNvSpPr>
            <a:spLocks/>
          </p:cNvSpPr>
          <p:nvPr/>
        </p:nvSpPr>
        <p:spPr bwMode="auto">
          <a:xfrm>
            <a:off x="1138238" y="5133975"/>
            <a:ext cx="1752600" cy="1011238"/>
          </a:xfrm>
          <a:custGeom>
            <a:avLst/>
            <a:gdLst>
              <a:gd name="T0" fmla="*/ 1382809 w 1752600"/>
              <a:gd name="T1" fmla="*/ 219834 h 1012189"/>
              <a:gd name="T2" fmla="*/ 1383030 w 1752600"/>
              <a:gd name="T3" fmla="*/ 216966 h 1012189"/>
              <a:gd name="T4" fmla="*/ 1383030 w 1752600"/>
              <a:gd name="T5" fmla="*/ 209909 h 1012189"/>
              <a:gd name="T6" fmla="*/ 1074477 w 1752600"/>
              <a:gd name="T7" fmla="*/ 386986 h 1012189"/>
              <a:gd name="T8" fmla="*/ 1091552 w 1752600"/>
              <a:gd name="T9" fmla="*/ 386986 h 1012189"/>
              <a:gd name="T10" fmla="*/ 1382809 w 1752600"/>
              <a:gd name="T11" fmla="*/ 219834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382809" y="220041"/>
                </a:moveTo>
                <a:lnTo>
                  <a:pt x="1383030" y="217170"/>
                </a:lnTo>
                <a:lnTo>
                  <a:pt x="1383030" y="210106"/>
                </a:lnTo>
                <a:lnTo>
                  <a:pt x="1074477" y="387350"/>
                </a:lnTo>
                <a:lnTo>
                  <a:pt x="1091552" y="387350"/>
                </a:lnTo>
                <a:lnTo>
                  <a:pt x="1382809" y="220041"/>
                </a:lnTo>
                <a:close/>
              </a:path>
            </a:pathLst>
          </a:custGeom>
          <a:solidFill>
            <a:srgbClr val="B8B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7" name="object 386"/>
          <p:cNvSpPr>
            <a:spLocks/>
          </p:cNvSpPr>
          <p:nvPr/>
        </p:nvSpPr>
        <p:spPr bwMode="auto">
          <a:xfrm>
            <a:off x="1141413" y="5140325"/>
            <a:ext cx="1752600" cy="1012825"/>
          </a:xfrm>
          <a:custGeom>
            <a:avLst/>
            <a:gdLst>
              <a:gd name="T0" fmla="*/ 1378197 w 1752600"/>
              <a:gd name="T1" fmla="*/ 222987 h 1012189"/>
              <a:gd name="T2" fmla="*/ 1378999 w 1752600"/>
              <a:gd name="T3" fmla="*/ 212554 h 1012189"/>
              <a:gd name="T4" fmla="*/ 1087742 w 1752600"/>
              <a:gd name="T5" fmla="*/ 379968 h 1012189"/>
              <a:gd name="T6" fmla="*/ 1105288 w 1752600"/>
              <a:gd name="T7" fmla="*/ 379968 h 1012189"/>
              <a:gd name="T8" fmla="*/ 1378197 w 1752600"/>
              <a:gd name="T9" fmla="*/ 222987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78197" y="222847"/>
                </a:moveTo>
                <a:lnTo>
                  <a:pt x="1378999" y="212421"/>
                </a:lnTo>
                <a:lnTo>
                  <a:pt x="1087742" y="379729"/>
                </a:lnTo>
                <a:lnTo>
                  <a:pt x="1105288" y="379729"/>
                </a:lnTo>
                <a:lnTo>
                  <a:pt x="1378197" y="222847"/>
                </a:lnTo>
                <a:close/>
              </a:path>
            </a:pathLst>
          </a:custGeom>
          <a:solidFill>
            <a:srgbClr val="B9B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8" name="object 387"/>
          <p:cNvSpPr>
            <a:spLocks/>
          </p:cNvSpPr>
          <p:nvPr/>
        </p:nvSpPr>
        <p:spPr bwMode="auto">
          <a:xfrm>
            <a:off x="1146175" y="5148263"/>
            <a:ext cx="1752600" cy="1012825"/>
          </a:xfrm>
          <a:custGeom>
            <a:avLst/>
            <a:gdLst>
              <a:gd name="T0" fmla="*/ 1371025 w 1752600"/>
              <a:gd name="T1" fmla="*/ 225959 h 1012189"/>
              <a:gd name="T2" fmla="*/ 1372870 w 1752600"/>
              <a:gd name="T3" fmla="*/ 218577 h 1012189"/>
              <a:gd name="T4" fmla="*/ 1373117 w 1752600"/>
              <a:gd name="T5" fmla="*/ 215362 h 1012189"/>
              <a:gd name="T6" fmla="*/ 1100208 w 1752600"/>
              <a:gd name="T7" fmla="*/ 372344 h 1012189"/>
              <a:gd name="T8" fmla="*/ 1116676 w 1752600"/>
              <a:gd name="T9" fmla="*/ 372344 h 1012189"/>
              <a:gd name="T10" fmla="*/ 1371025 w 1752600"/>
              <a:gd name="T11" fmla="*/ 225959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371025" y="225817"/>
                </a:moveTo>
                <a:lnTo>
                  <a:pt x="1372870" y="218440"/>
                </a:lnTo>
                <a:lnTo>
                  <a:pt x="1373117" y="215227"/>
                </a:lnTo>
                <a:lnTo>
                  <a:pt x="1100208" y="372110"/>
                </a:lnTo>
                <a:lnTo>
                  <a:pt x="1116676" y="372110"/>
                </a:lnTo>
                <a:lnTo>
                  <a:pt x="1371025" y="225817"/>
                </a:lnTo>
                <a:close/>
              </a:path>
            </a:pathLst>
          </a:custGeom>
          <a:solidFill>
            <a:srgbClr val="BAB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89" name="object 388"/>
          <p:cNvSpPr>
            <a:spLocks/>
          </p:cNvSpPr>
          <p:nvPr/>
        </p:nvSpPr>
        <p:spPr bwMode="auto">
          <a:xfrm>
            <a:off x="1150938" y="5154613"/>
            <a:ext cx="1752600" cy="1014412"/>
          </a:xfrm>
          <a:custGeom>
            <a:avLst/>
            <a:gdLst>
              <a:gd name="T0" fmla="*/ 1364350 w 1752600"/>
              <a:gd name="T1" fmla="*/ 231143 h 1013460"/>
              <a:gd name="T2" fmla="*/ 1365250 w 1752600"/>
              <a:gd name="T3" fmla="*/ 227544 h 1013460"/>
              <a:gd name="T4" fmla="*/ 1367215 w 1752600"/>
              <a:gd name="T5" fmla="*/ 219673 h 1013460"/>
              <a:gd name="T6" fmla="*/ 1112866 w 1752600"/>
              <a:gd name="T7" fmla="*/ 366104 h 1013460"/>
              <a:gd name="T8" fmla="*/ 1129924 w 1752600"/>
              <a:gd name="T9" fmla="*/ 366104 h 1013460"/>
              <a:gd name="T10" fmla="*/ 1364350 w 1752600"/>
              <a:gd name="T11" fmla="*/ 231143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364350" y="230926"/>
                </a:moveTo>
                <a:lnTo>
                  <a:pt x="1365250" y="227330"/>
                </a:lnTo>
                <a:lnTo>
                  <a:pt x="1367215" y="219467"/>
                </a:lnTo>
                <a:lnTo>
                  <a:pt x="1112866" y="365760"/>
                </a:lnTo>
                <a:lnTo>
                  <a:pt x="1129924" y="365760"/>
                </a:lnTo>
                <a:lnTo>
                  <a:pt x="1364350" y="230926"/>
                </a:lnTo>
                <a:close/>
              </a:path>
            </a:pathLst>
          </a:custGeom>
          <a:solidFill>
            <a:srgbClr val="BBB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0" name="object 389"/>
          <p:cNvSpPr>
            <a:spLocks/>
          </p:cNvSpPr>
          <p:nvPr/>
        </p:nvSpPr>
        <p:spPr bwMode="auto">
          <a:xfrm>
            <a:off x="1154113" y="5162550"/>
            <a:ext cx="1752600" cy="1012825"/>
          </a:xfrm>
          <a:custGeom>
            <a:avLst/>
            <a:gdLst>
              <a:gd name="T0" fmla="*/ 1357625 w 1752600"/>
              <a:gd name="T1" fmla="*/ 234812 h 1013460"/>
              <a:gd name="T2" fmla="*/ 1360540 w 1752600"/>
              <a:gd name="T3" fmla="*/ 223166 h 1013460"/>
              <a:gd name="T4" fmla="*/ 1126114 w 1752600"/>
              <a:gd name="T5" fmla="*/ 357916 h 1013460"/>
              <a:gd name="T6" fmla="*/ 1143615 w 1752600"/>
              <a:gd name="T7" fmla="*/ 357916 h 1013460"/>
              <a:gd name="T8" fmla="*/ 1357625 w 1752600"/>
              <a:gd name="T9" fmla="*/ 234812 h 1013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3460"/>
              <a:gd name="T17" fmla="*/ 1752600 w 1752600"/>
              <a:gd name="T18" fmla="*/ 1013460 h 10134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3460">
                <a:moveTo>
                  <a:pt x="1357625" y="234959"/>
                </a:moveTo>
                <a:lnTo>
                  <a:pt x="1360540" y="223306"/>
                </a:lnTo>
                <a:lnTo>
                  <a:pt x="1126114" y="358140"/>
                </a:lnTo>
                <a:lnTo>
                  <a:pt x="1143615" y="358140"/>
                </a:lnTo>
                <a:lnTo>
                  <a:pt x="1357625" y="234959"/>
                </a:lnTo>
                <a:close/>
              </a:path>
            </a:pathLst>
          </a:custGeom>
          <a:solidFill>
            <a:srgbClr val="BCB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1" name="object 390"/>
          <p:cNvSpPr>
            <a:spLocks/>
          </p:cNvSpPr>
          <p:nvPr/>
        </p:nvSpPr>
        <p:spPr bwMode="auto">
          <a:xfrm>
            <a:off x="1158875" y="5170488"/>
            <a:ext cx="1752600" cy="1011237"/>
          </a:xfrm>
          <a:custGeom>
            <a:avLst/>
            <a:gdLst>
              <a:gd name="T0" fmla="*/ 1347020 w 1752600"/>
              <a:gd name="T1" fmla="*/ 240373 h 1012189"/>
              <a:gd name="T2" fmla="*/ 1352545 w 1752600"/>
              <a:gd name="T3" fmla="*/ 227125 h 1012189"/>
              <a:gd name="T4" fmla="*/ 1138535 w 1752600"/>
              <a:gd name="T5" fmla="*/ 350189 h 1012189"/>
              <a:gd name="T6" fmla="*/ 1155667 w 1752600"/>
              <a:gd name="T7" fmla="*/ 350189 h 1012189"/>
              <a:gd name="T8" fmla="*/ 1347020 w 1752600"/>
              <a:gd name="T9" fmla="*/ 240373 h 1012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2600"/>
              <a:gd name="T16" fmla="*/ 0 h 1012189"/>
              <a:gd name="T17" fmla="*/ 1752600 w 1752600"/>
              <a:gd name="T18" fmla="*/ 1012189 h 1012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2600" h="1012189">
                <a:moveTo>
                  <a:pt x="1347020" y="240599"/>
                </a:moveTo>
                <a:lnTo>
                  <a:pt x="1352545" y="227339"/>
                </a:lnTo>
                <a:lnTo>
                  <a:pt x="1138535" y="350519"/>
                </a:lnTo>
                <a:lnTo>
                  <a:pt x="1155667" y="350519"/>
                </a:lnTo>
                <a:lnTo>
                  <a:pt x="1347020" y="240599"/>
                </a:lnTo>
                <a:close/>
              </a:path>
            </a:pathLst>
          </a:custGeom>
          <a:solidFill>
            <a:srgbClr val="BDB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2" name="object 391"/>
          <p:cNvSpPr>
            <a:spLocks/>
          </p:cNvSpPr>
          <p:nvPr/>
        </p:nvSpPr>
        <p:spPr bwMode="auto">
          <a:xfrm>
            <a:off x="1163638" y="5178425"/>
            <a:ext cx="1752600" cy="1011238"/>
          </a:xfrm>
          <a:custGeom>
            <a:avLst/>
            <a:gdLst>
              <a:gd name="T0" fmla="*/ 1336438 w 1752600"/>
              <a:gd name="T1" fmla="*/ 246620 h 1012189"/>
              <a:gd name="T2" fmla="*/ 1342390 w 1752600"/>
              <a:gd name="T3" fmla="*/ 234729 h 1012189"/>
              <a:gd name="T4" fmla="*/ 1343210 w 1752600"/>
              <a:gd name="T5" fmla="*/ 232760 h 1012189"/>
              <a:gd name="T6" fmla="*/ 1151857 w 1752600"/>
              <a:gd name="T7" fmla="*/ 342578 h 1012189"/>
              <a:gd name="T8" fmla="*/ 1169356 w 1752600"/>
              <a:gd name="T9" fmla="*/ 342578 h 1012189"/>
              <a:gd name="T10" fmla="*/ 1336438 w 1752600"/>
              <a:gd name="T11" fmla="*/ 246620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2189"/>
              <a:gd name="T20" fmla="*/ 1752600 w 175260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2189">
                <a:moveTo>
                  <a:pt x="1336438" y="246852"/>
                </a:moveTo>
                <a:lnTo>
                  <a:pt x="1342390" y="234950"/>
                </a:lnTo>
                <a:lnTo>
                  <a:pt x="1343210" y="232979"/>
                </a:lnTo>
                <a:lnTo>
                  <a:pt x="1151857" y="342900"/>
                </a:lnTo>
                <a:lnTo>
                  <a:pt x="1169356" y="342900"/>
                </a:lnTo>
                <a:lnTo>
                  <a:pt x="1336438" y="246852"/>
                </a:lnTo>
                <a:close/>
              </a:path>
            </a:pathLst>
          </a:custGeom>
          <a:solidFill>
            <a:srgbClr val="BEB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3" name="object 392"/>
          <p:cNvSpPr>
            <a:spLocks/>
          </p:cNvSpPr>
          <p:nvPr/>
        </p:nvSpPr>
        <p:spPr bwMode="auto">
          <a:xfrm>
            <a:off x="1168400" y="5184775"/>
            <a:ext cx="1751013" cy="1012825"/>
          </a:xfrm>
          <a:custGeom>
            <a:avLst/>
            <a:gdLst>
              <a:gd name="T0" fmla="*/ 1321993 w 1751330"/>
              <a:gd name="T1" fmla="*/ 254448 h 1012189"/>
              <a:gd name="T2" fmla="*/ 1329448 w 1751330"/>
              <a:gd name="T3" fmla="*/ 242721 h 1012189"/>
              <a:gd name="T4" fmla="*/ 1331117 w 1751330"/>
              <a:gd name="T5" fmla="*/ 239382 h 1012189"/>
              <a:gd name="T6" fmla="*/ 1164065 w 1751330"/>
              <a:gd name="T7" fmla="*/ 335490 h 1012189"/>
              <a:gd name="T8" fmla="*/ 1181128 w 1751330"/>
              <a:gd name="T9" fmla="*/ 335490 h 1012189"/>
              <a:gd name="T10" fmla="*/ 1321993 w 1751330"/>
              <a:gd name="T11" fmla="*/ 254448 h 1012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1330"/>
              <a:gd name="T19" fmla="*/ 0 h 1012189"/>
              <a:gd name="T20" fmla="*/ 1751330 w 1751330"/>
              <a:gd name="T21" fmla="*/ 1012189 h 1012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1330" h="1012189">
                <a:moveTo>
                  <a:pt x="1322232" y="254288"/>
                </a:moveTo>
                <a:lnTo>
                  <a:pt x="1329689" y="242569"/>
                </a:lnTo>
                <a:lnTo>
                  <a:pt x="1331358" y="239232"/>
                </a:lnTo>
                <a:lnTo>
                  <a:pt x="1164276" y="335279"/>
                </a:lnTo>
                <a:lnTo>
                  <a:pt x="1181342" y="335279"/>
                </a:lnTo>
                <a:lnTo>
                  <a:pt x="1322232" y="254288"/>
                </a:lnTo>
                <a:close/>
              </a:path>
            </a:pathLst>
          </a:custGeom>
          <a:solidFill>
            <a:srgbClr val="B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4" name="object 393"/>
          <p:cNvSpPr>
            <a:spLocks/>
          </p:cNvSpPr>
          <p:nvPr/>
        </p:nvSpPr>
        <p:spPr bwMode="auto">
          <a:xfrm>
            <a:off x="1171575" y="5192713"/>
            <a:ext cx="1752600" cy="1012825"/>
          </a:xfrm>
          <a:custGeom>
            <a:avLst/>
            <a:gdLst>
              <a:gd name="T0" fmla="*/ 1193800 w 1752600"/>
              <a:gd name="T1" fmla="*/ 326595 h 1012189"/>
              <a:gd name="T2" fmla="*/ 1304739 w 1752600"/>
              <a:gd name="T3" fmla="*/ 264109 h 1012189"/>
              <a:gd name="T4" fmla="*/ 1316990 w 1752600"/>
              <a:gd name="T5" fmla="*/ 249076 h 1012189"/>
              <a:gd name="T6" fmla="*/ 1318422 w 1752600"/>
              <a:gd name="T7" fmla="*/ 246823 h 1012189"/>
              <a:gd name="T8" fmla="*/ 1177532 w 1752600"/>
              <a:gd name="T9" fmla="*/ 327866 h 1012189"/>
              <a:gd name="T10" fmla="*/ 1178560 w 1752600"/>
              <a:gd name="T11" fmla="*/ 327866 h 1012189"/>
              <a:gd name="T12" fmla="*/ 1193800 w 1752600"/>
              <a:gd name="T13" fmla="*/ 326595 h 10121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2600"/>
              <a:gd name="T22" fmla="*/ 0 h 1012189"/>
              <a:gd name="T23" fmla="*/ 1752600 w 1752600"/>
              <a:gd name="T24" fmla="*/ 1012189 h 10121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2600" h="1012189">
                <a:moveTo>
                  <a:pt x="1193800" y="326390"/>
                </a:moveTo>
                <a:lnTo>
                  <a:pt x="1304739" y="263943"/>
                </a:lnTo>
                <a:lnTo>
                  <a:pt x="1316990" y="248920"/>
                </a:lnTo>
                <a:lnTo>
                  <a:pt x="1318422" y="246668"/>
                </a:lnTo>
                <a:lnTo>
                  <a:pt x="1177532" y="327660"/>
                </a:lnTo>
                <a:lnTo>
                  <a:pt x="1178560" y="327660"/>
                </a:lnTo>
                <a:lnTo>
                  <a:pt x="1193800" y="326390"/>
                </a:lnTo>
                <a:close/>
              </a:path>
            </a:pathLst>
          </a:custGeom>
          <a:solidFill>
            <a:srgbClr val="C0C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5" name="object 394"/>
          <p:cNvSpPr>
            <a:spLocks/>
          </p:cNvSpPr>
          <p:nvPr/>
        </p:nvSpPr>
        <p:spPr bwMode="auto">
          <a:xfrm>
            <a:off x="1176338" y="5199063"/>
            <a:ext cx="1752600" cy="1014412"/>
          </a:xfrm>
          <a:custGeom>
            <a:avLst/>
            <a:gdLst>
              <a:gd name="T0" fmla="*/ 1206500 w 1752600"/>
              <a:gd name="T1" fmla="*/ 317798 h 1013460"/>
              <a:gd name="T2" fmla="*/ 1221740 w 1752600"/>
              <a:gd name="T3" fmla="*/ 312714 h 1013460"/>
              <a:gd name="T4" fmla="*/ 1226479 w 1752600"/>
              <a:gd name="T5" fmla="*/ 310737 h 1013460"/>
              <a:gd name="T6" fmla="*/ 1274974 w 1752600"/>
              <a:gd name="T7" fmla="*/ 282797 h 1013460"/>
              <a:gd name="T8" fmla="*/ 1278890 w 1752600"/>
              <a:gd name="T9" fmla="*/ 279663 h 1013460"/>
              <a:gd name="T10" fmla="*/ 1291590 w 1752600"/>
              <a:gd name="T11" fmla="*/ 268222 h 1013460"/>
              <a:gd name="T12" fmla="*/ 1300929 w 1752600"/>
              <a:gd name="T13" fmla="*/ 257835 h 1013460"/>
              <a:gd name="T14" fmla="*/ 1193221 w 1752600"/>
              <a:gd name="T15" fmla="*/ 319842 h 1013460"/>
              <a:gd name="T16" fmla="*/ 1206500 w 1752600"/>
              <a:gd name="T17" fmla="*/ 317798 h 10134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2600"/>
              <a:gd name="T28" fmla="*/ 0 h 1013460"/>
              <a:gd name="T29" fmla="*/ 1752600 w 1752600"/>
              <a:gd name="T30" fmla="*/ 1013460 h 10134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2600" h="1013460">
                <a:moveTo>
                  <a:pt x="1206500" y="317500"/>
                </a:moveTo>
                <a:lnTo>
                  <a:pt x="1221740" y="312420"/>
                </a:lnTo>
                <a:lnTo>
                  <a:pt x="1226479" y="310445"/>
                </a:lnTo>
                <a:lnTo>
                  <a:pt x="1274974" y="282532"/>
                </a:lnTo>
                <a:lnTo>
                  <a:pt x="1278890" y="279400"/>
                </a:lnTo>
                <a:lnTo>
                  <a:pt x="1291590" y="267970"/>
                </a:lnTo>
                <a:lnTo>
                  <a:pt x="1300929" y="257593"/>
                </a:lnTo>
                <a:lnTo>
                  <a:pt x="1193221" y="319542"/>
                </a:lnTo>
                <a:lnTo>
                  <a:pt x="1206500" y="317500"/>
                </a:lnTo>
                <a:close/>
              </a:path>
            </a:pathLst>
          </a:custGeom>
          <a:solidFill>
            <a:srgbClr val="C1C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6" name="object 395"/>
          <p:cNvSpPr>
            <a:spLocks/>
          </p:cNvSpPr>
          <p:nvPr/>
        </p:nvSpPr>
        <p:spPr bwMode="auto">
          <a:xfrm>
            <a:off x="1181100" y="5207000"/>
            <a:ext cx="1752600" cy="1012825"/>
          </a:xfrm>
          <a:custGeom>
            <a:avLst/>
            <a:gdLst>
              <a:gd name="T0" fmla="*/ 1231900 w 1752600"/>
              <a:gd name="T1" fmla="*/ 298263 h 1013460"/>
              <a:gd name="T2" fmla="*/ 1245870 w 1752600"/>
              <a:gd name="T3" fmla="*/ 290648 h 1013460"/>
              <a:gd name="T4" fmla="*/ 1261110 w 1752600"/>
              <a:gd name="T5" fmla="*/ 281763 h 1013460"/>
              <a:gd name="T6" fmla="*/ 1269894 w 1752600"/>
              <a:gd name="T7" fmla="*/ 274740 h 1013460"/>
              <a:gd name="T8" fmla="*/ 1221399 w 1752600"/>
              <a:gd name="T9" fmla="*/ 302635 h 1013460"/>
              <a:gd name="T10" fmla="*/ 1231900 w 1752600"/>
              <a:gd name="T11" fmla="*/ 298263 h 1013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52600"/>
              <a:gd name="T19" fmla="*/ 0 h 1013460"/>
              <a:gd name="T20" fmla="*/ 1752600 w 1752600"/>
              <a:gd name="T21" fmla="*/ 1013460 h 1013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52600" h="1013460">
                <a:moveTo>
                  <a:pt x="1231900" y="298450"/>
                </a:moveTo>
                <a:lnTo>
                  <a:pt x="1245870" y="290830"/>
                </a:lnTo>
                <a:lnTo>
                  <a:pt x="1261110" y="281940"/>
                </a:lnTo>
                <a:lnTo>
                  <a:pt x="1269894" y="274912"/>
                </a:lnTo>
                <a:lnTo>
                  <a:pt x="1221399" y="302825"/>
                </a:lnTo>
                <a:lnTo>
                  <a:pt x="1231900" y="298450"/>
                </a:lnTo>
                <a:close/>
              </a:path>
            </a:pathLst>
          </a:custGeom>
          <a:solidFill>
            <a:srgbClr val="C2C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7" name="object 396"/>
          <p:cNvSpPr>
            <a:spLocks/>
          </p:cNvSpPr>
          <p:nvPr/>
        </p:nvSpPr>
        <p:spPr bwMode="auto">
          <a:xfrm>
            <a:off x="784225" y="4670425"/>
            <a:ext cx="0" cy="679450"/>
          </a:xfrm>
          <a:custGeom>
            <a:avLst/>
            <a:gdLst>
              <a:gd name="T0" fmla="*/ 0 h 680720"/>
              <a:gd name="T1" fmla="*/ 679450 h 680720"/>
              <a:gd name="T2" fmla="*/ 0 60000 65536"/>
              <a:gd name="T3" fmla="*/ 0 60000 65536"/>
              <a:gd name="T4" fmla="*/ 0 h 680720"/>
              <a:gd name="T5" fmla="*/ 680720 h 6807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80720">
                <a:moveTo>
                  <a:pt x="0" y="0"/>
                </a:moveTo>
                <a:lnTo>
                  <a:pt x="0" y="68072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8" name="object 397"/>
          <p:cNvSpPr>
            <a:spLocks/>
          </p:cNvSpPr>
          <p:nvPr/>
        </p:nvSpPr>
        <p:spPr bwMode="auto">
          <a:xfrm>
            <a:off x="954088" y="5519738"/>
            <a:ext cx="1397000" cy="0"/>
          </a:xfrm>
          <a:custGeom>
            <a:avLst/>
            <a:gdLst>
              <a:gd name="T0" fmla="*/ 0 w 1397000"/>
              <a:gd name="T1" fmla="*/ 1397000 w 1397000"/>
              <a:gd name="T2" fmla="*/ 0 60000 65536"/>
              <a:gd name="T3" fmla="*/ 0 60000 65536"/>
              <a:gd name="T4" fmla="*/ 0 w 1397000"/>
              <a:gd name="T5" fmla="*/ 1397000 w 13970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97000">
                <a:moveTo>
                  <a:pt x="0" y="0"/>
                </a:moveTo>
                <a:lnTo>
                  <a:pt x="139700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299" name="object 398"/>
          <p:cNvSpPr>
            <a:spLocks/>
          </p:cNvSpPr>
          <p:nvPr/>
        </p:nvSpPr>
        <p:spPr bwMode="auto">
          <a:xfrm>
            <a:off x="2520950" y="4670425"/>
            <a:ext cx="0" cy="679450"/>
          </a:xfrm>
          <a:custGeom>
            <a:avLst/>
            <a:gdLst>
              <a:gd name="T0" fmla="*/ 679450 h 680720"/>
              <a:gd name="T1" fmla="*/ 0 h 680720"/>
              <a:gd name="T2" fmla="*/ 0 60000 65536"/>
              <a:gd name="T3" fmla="*/ 0 60000 65536"/>
              <a:gd name="T4" fmla="*/ 0 h 680720"/>
              <a:gd name="T5" fmla="*/ 680720 h 6807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80720">
                <a:moveTo>
                  <a:pt x="0" y="68072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0" name="object 399"/>
          <p:cNvSpPr>
            <a:spLocks/>
          </p:cNvSpPr>
          <p:nvPr/>
        </p:nvSpPr>
        <p:spPr bwMode="auto">
          <a:xfrm>
            <a:off x="954088" y="4500563"/>
            <a:ext cx="1397000" cy="0"/>
          </a:xfrm>
          <a:custGeom>
            <a:avLst/>
            <a:gdLst>
              <a:gd name="T0" fmla="*/ 1397000 w 1397000"/>
              <a:gd name="T1" fmla="*/ 0 w 1397000"/>
              <a:gd name="T2" fmla="*/ 0 60000 65536"/>
              <a:gd name="T3" fmla="*/ 0 60000 65536"/>
              <a:gd name="T4" fmla="*/ 0 w 1397000"/>
              <a:gd name="T5" fmla="*/ 1397000 w 13970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97000">
                <a:moveTo>
                  <a:pt x="139700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1" name="object 400"/>
          <p:cNvSpPr>
            <a:spLocks/>
          </p:cNvSpPr>
          <p:nvPr/>
        </p:nvSpPr>
        <p:spPr bwMode="auto">
          <a:xfrm>
            <a:off x="2159000" y="4845050"/>
            <a:ext cx="2147888" cy="2039938"/>
          </a:xfrm>
          <a:custGeom>
            <a:avLst/>
            <a:gdLst>
              <a:gd name="T0" fmla="*/ 1747778 w 2147570"/>
              <a:gd name="T1" fmla="*/ 1375625 h 2039620"/>
              <a:gd name="T2" fmla="*/ 1768100 w 2147570"/>
              <a:gd name="T3" fmla="*/ 1365463 h 2039620"/>
              <a:gd name="T4" fmla="*/ 1787153 w 2147570"/>
              <a:gd name="T5" fmla="*/ 1351491 h 2039620"/>
              <a:gd name="T6" fmla="*/ 1804937 w 2147570"/>
              <a:gd name="T7" fmla="*/ 1334978 h 2039620"/>
              <a:gd name="T8" fmla="*/ 1817639 w 2147570"/>
              <a:gd name="T9" fmla="*/ 1314655 h 2039620"/>
              <a:gd name="T10" fmla="*/ 1829070 w 2147570"/>
              <a:gd name="T11" fmla="*/ 1294332 h 2039620"/>
              <a:gd name="T12" fmla="*/ 1832881 w 2147570"/>
              <a:gd name="T13" fmla="*/ 1272739 h 2039620"/>
              <a:gd name="T14" fmla="*/ 1834150 w 2147570"/>
              <a:gd name="T15" fmla="*/ 779902 h 2039620"/>
              <a:gd name="T16" fmla="*/ 1831610 w 2147570"/>
              <a:gd name="T17" fmla="*/ 755768 h 2039620"/>
              <a:gd name="T18" fmla="*/ 1823990 w 2147570"/>
              <a:gd name="T19" fmla="*/ 735445 h 2039620"/>
              <a:gd name="T20" fmla="*/ 1811288 w 2147570"/>
              <a:gd name="T21" fmla="*/ 715122 h 2039620"/>
              <a:gd name="T22" fmla="*/ 1796045 w 2147570"/>
              <a:gd name="T23" fmla="*/ 697339 h 2039620"/>
              <a:gd name="T24" fmla="*/ 1778263 w 2147570"/>
              <a:gd name="T25" fmla="*/ 682096 h 2039620"/>
              <a:gd name="T26" fmla="*/ 1757939 w 2147570"/>
              <a:gd name="T27" fmla="*/ 670665 h 2039620"/>
              <a:gd name="T28" fmla="*/ 1736346 w 2147570"/>
              <a:gd name="T29" fmla="*/ 663043 h 2039620"/>
              <a:gd name="T30" fmla="*/ 421701 w 2147570"/>
              <a:gd name="T31" fmla="*/ 660503 h 2039620"/>
              <a:gd name="T32" fmla="*/ 398839 w 2147570"/>
              <a:gd name="T33" fmla="*/ 665584 h 2039620"/>
              <a:gd name="T34" fmla="*/ 378516 w 2147570"/>
              <a:gd name="T35" fmla="*/ 675745 h 2039620"/>
              <a:gd name="T36" fmla="*/ 359463 w 2147570"/>
              <a:gd name="T37" fmla="*/ 689718 h 2039620"/>
              <a:gd name="T38" fmla="*/ 342951 w 2147570"/>
              <a:gd name="T39" fmla="*/ 704960 h 2039620"/>
              <a:gd name="T40" fmla="*/ 330249 w 2147570"/>
              <a:gd name="T41" fmla="*/ 725282 h 2039620"/>
              <a:gd name="T42" fmla="*/ 318816 w 2147570"/>
              <a:gd name="T43" fmla="*/ 746876 h 2039620"/>
              <a:gd name="T44" fmla="*/ 313735 w 2147570"/>
              <a:gd name="T45" fmla="*/ 768470 h 2039620"/>
              <a:gd name="T46" fmla="*/ 312465 w 2147570"/>
              <a:gd name="T47" fmla="*/ 1261307 h 2039620"/>
              <a:gd name="T48" fmla="*/ 315007 w 2147570"/>
              <a:gd name="T49" fmla="*/ 1282900 h 2039620"/>
              <a:gd name="T50" fmla="*/ 323898 w 2147570"/>
              <a:gd name="T51" fmla="*/ 1305764 h 2039620"/>
              <a:gd name="T52" fmla="*/ 335330 w 2147570"/>
              <a:gd name="T53" fmla="*/ 1326087 h 2039620"/>
              <a:gd name="T54" fmla="*/ 350571 w 2147570"/>
              <a:gd name="T55" fmla="*/ 1343870 h 2039620"/>
              <a:gd name="T56" fmla="*/ 368354 w 2147570"/>
              <a:gd name="T57" fmla="*/ 1359112 h 2039620"/>
              <a:gd name="T58" fmla="*/ 388676 w 2147570"/>
              <a:gd name="T59" fmla="*/ 1370544 h 2039620"/>
              <a:gd name="T60" fmla="*/ 410271 w 2147570"/>
              <a:gd name="T61" fmla="*/ 1378165 h 2039620"/>
              <a:gd name="T62" fmla="*/ 1724915 w 2147570"/>
              <a:gd name="T63" fmla="*/ 1380705 h 20396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7570"/>
              <a:gd name="T97" fmla="*/ 0 h 2039620"/>
              <a:gd name="T98" fmla="*/ 2147570 w 2147570"/>
              <a:gd name="T99" fmla="*/ 2039620 h 20396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7570" h="2039620">
                <a:moveTo>
                  <a:pt x="1736089" y="1377950"/>
                </a:moveTo>
                <a:lnTo>
                  <a:pt x="1747520" y="1375410"/>
                </a:lnTo>
                <a:lnTo>
                  <a:pt x="1757679" y="1370330"/>
                </a:lnTo>
                <a:lnTo>
                  <a:pt x="1767839" y="1365250"/>
                </a:lnTo>
                <a:lnTo>
                  <a:pt x="1778000" y="1358900"/>
                </a:lnTo>
                <a:lnTo>
                  <a:pt x="1786889" y="1351280"/>
                </a:lnTo>
                <a:lnTo>
                  <a:pt x="1795779" y="1343660"/>
                </a:lnTo>
                <a:lnTo>
                  <a:pt x="1804670" y="1334770"/>
                </a:lnTo>
                <a:lnTo>
                  <a:pt x="1811020" y="1325880"/>
                </a:lnTo>
                <a:lnTo>
                  <a:pt x="1817370" y="1314450"/>
                </a:lnTo>
                <a:lnTo>
                  <a:pt x="1823720" y="1305560"/>
                </a:lnTo>
                <a:lnTo>
                  <a:pt x="1828800" y="1294130"/>
                </a:lnTo>
                <a:lnTo>
                  <a:pt x="1831339" y="1282700"/>
                </a:lnTo>
                <a:lnTo>
                  <a:pt x="1832610" y="1272540"/>
                </a:lnTo>
                <a:lnTo>
                  <a:pt x="1833879" y="1261110"/>
                </a:lnTo>
                <a:lnTo>
                  <a:pt x="1833879" y="779780"/>
                </a:lnTo>
                <a:lnTo>
                  <a:pt x="1832610" y="768350"/>
                </a:lnTo>
                <a:lnTo>
                  <a:pt x="1831339" y="755650"/>
                </a:lnTo>
                <a:lnTo>
                  <a:pt x="1828800" y="746760"/>
                </a:lnTo>
                <a:lnTo>
                  <a:pt x="1823720" y="735330"/>
                </a:lnTo>
                <a:lnTo>
                  <a:pt x="1817370" y="725169"/>
                </a:lnTo>
                <a:lnTo>
                  <a:pt x="1811020" y="715010"/>
                </a:lnTo>
                <a:lnTo>
                  <a:pt x="1804670" y="704850"/>
                </a:lnTo>
                <a:lnTo>
                  <a:pt x="1795779" y="697230"/>
                </a:lnTo>
                <a:lnTo>
                  <a:pt x="1786889" y="689610"/>
                </a:lnTo>
                <a:lnTo>
                  <a:pt x="1778000" y="681990"/>
                </a:lnTo>
                <a:lnTo>
                  <a:pt x="1767839" y="675640"/>
                </a:lnTo>
                <a:lnTo>
                  <a:pt x="1757679" y="670560"/>
                </a:lnTo>
                <a:lnTo>
                  <a:pt x="1747520" y="665480"/>
                </a:lnTo>
                <a:lnTo>
                  <a:pt x="1736089" y="662940"/>
                </a:lnTo>
                <a:lnTo>
                  <a:pt x="1724660" y="660400"/>
                </a:lnTo>
                <a:lnTo>
                  <a:pt x="421639" y="660400"/>
                </a:lnTo>
                <a:lnTo>
                  <a:pt x="410210" y="662940"/>
                </a:lnTo>
                <a:lnTo>
                  <a:pt x="398780" y="665480"/>
                </a:lnTo>
                <a:lnTo>
                  <a:pt x="388619" y="670560"/>
                </a:lnTo>
                <a:lnTo>
                  <a:pt x="378460" y="675640"/>
                </a:lnTo>
                <a:lnTo>
                  <a:pt x="368300" y="681990"/>
                </a:lnTo>
                <a:lnTo>
                  <a:pt x="359410" y="689610"/>
                </a:lnTo>
                <a:lnTo>
                  <a:pt x="350519" y="697230"/>
                </a:lnTo>
                <a:lnTo>
                  <a:pt x="342900" y="704850"/>
                </a:lnTo>
                <a:lnTo>
                  <a:pt x="335280" y="715010"/>
                </a:lnTo>
                <a:lnTo>
                  <a:pt x="330200" y="725169"/>
                </a:lnTo>
                <a:lnTo>
                  <a:pt x="323850" y="735330"/>
                </a:lnTo>
                <a:lnTo>
                  <a:pt x="318769" y="746760"/>
                </a:lnTo>
                <a:lnTo>
                  <a:pt x="314960" y="755650"/>
                </a:lnTo>
                <a:lnTo>
                  <a:pt x="313689" y="768350"/>
                </a:lnTo>
                <a:lnTo>
                  <a:pt x="312419" y="779780"/>
                </a:lnTo>
                <a:lnTo>
                  <a:pt x="312419" y="1261110"/>
                </a:lnTo>
                <a:lnTo>
                  <a:pt x="313689" y="1272540"/>
                </a:lnTo>
                <a:lnTo>
                  <a:pt x="314960" y="1282700"/>
                </a:lnTo>
                <a:lnTo>
                  <a:pt x="318769" y="1294130"/>
                </a:lnTo>
                <a:lnTo>
                  <a:pt x="323850" y="1305560"/>
                </a:lnTo>
                <a:lnTo>
                  <a:pt x="330200" y="1314450"/>
                </a:lnTo>
                <a:lnTo>
                  <a:pt x="335280" y="1325880"/>
                </a:lnTo>
                <a:lnTo>
                  <a:pt x="342900" y="1334770"/>
                </a:lnTo>
                <a:lnTo>
                  <a:pt x="350519" y="1343660"/>
                </a:lnTo>
                <a:lnTo>
                  <a:pt x="359410" y="1351280"/>
                </a:lnTo>
                <a:lnTo>
                  <a:pt x="368300" y="1358900"/>
                </a:lnTo>
                <a:lnTo>
                  <a:pt x="378460" y="1365250"/>
                </a:lnTo>
                <a:lnTo>
                  <a:pt x="388619" y="1370330"/>
                </a:lnTo>
                <a:lnTo>
                  <a:pt x="398780" y="1375410"/>
                </a:lnTo>
                <a:lnTo>
                  <a:pt x="410210" y="1377950"/>
                </a:lnTo>
                <a:lnTo>
                  <a:pt x="421639" y="1380490"/>
                </a:lnTo>
                <a:lnTo>
                  <a:pt x="1724660" y="1380490"/>
                </a:lnTo>
                <a:lnTo>
                  <a:pt x="1736089" y="13779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2" name="object 401"/>
          <p:cNvSpPr>
            <a:spLocks/>
          </p:cNvSpPr>
          <p:nvPr/>
        </p:nvSpPr>
        <p:spPr bwMode="auto">
          <a:xfrm>
            <a:off x="2473325" y="5624513"/>
            <a:ext cx="0" cy="481012"/>
          </a:xfrm>
          <a:custGeom>
            <a:avLst/>
            <a:gdLst>
              <a:gd name="T0" fmla="*/ 0 h 480060"/>
              <a:gd name="T1" fmla="*/ 481012 h 480060"/>
              <a:gd name="T2" fmla="*/ 0 60000 65536"/>
              <a:gd name="T3" fmla="*/ 0 60000 65536"/>
              <a:gd name="T4" fmla="*/ 0 h 480060"/>
              <a:gd name="T5" fmla="*/ 480060 h 4800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3" name="object 402"/>
          <p:cNvSpPr>
            <a:spLocks/>
          </p:cNvSpPr>
          <p:nvPr/>
        </p:nvSpPr>
        <p:spPr bwMode="auto">
          <a:xfrm>
            <a:off x="2592388" y="6226175"/>
            <a:ext cx="1281112" cy="0"/>
          </a:xfrm>
          <a:custGeom>
            <a:avLst/>
            <a:gdLst>
              <a:gd name="T0" fmla="*/ 0 w 1281430"/>
              <a:gd name="T1" fmla="*/ 1281112 w 1281430"/>
              <a:gd name="T2" fmla="*/ 0 60000 65536"/>
              <a:gd name="T3" fmla="*/ 0 60000 65536"/>
              <a:gd name="T4" fmla="*/ 0 w 1281430"/>
              <a:gd name="T5" fmla="*/ 1281430 w 12814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30">
                <a:moveTo>
                  <a:pt x="0" y="0"/>
                </a:moveTo>
                <a:lnTo>
                  <a:pt x="128143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4" name="object 403"/>
          <p:cNvSpPr>
            <a:spLocks/>
          </p:cNvSpPr>
          <p:nvPr/>
        </p:nvSpPr>
        <p:spPr bwMode="auto">
          <a:xfrm>
            <a:off x="3992563" y="5624513"/>
            <a:ext cx="0" cy="481012"/>
          </a:xfrm>
          <a:custGeom>
            <a:avLst/>
            <a:gdLst>
              <a:gd name="T0" fmla="*/ 481012 h 480060"/>
              <a:gd name="T1" fmla="*/ 0 h 480060"/>
              <a:gd name="T2" fmla="*/ 0 60000 65536"/>
              <a:gd name="T3" fmla="*/ 0 60000 65536"/>
              <a:gd name="T4" fmla="*/ 0 h 480060"/>
              <a:gd name="T5" fmla="*/ 480060 h 4800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5" name="object 404"/>
          <p:cNvSpPr>
            <a:spLocks/>
          </p:cNvSpPr>
          <p:nvPr/>
        </p:nvSpPr>
        <p:spPr bwMode="auto">
          <a:xfrm>
            <a:off x="2592388" y="5503863"/>
            <a:ext cx="1281112" cy="0"/>
          </a:xfrm>
          <a:custGeom>
            <a:avLst/>
            <a:gdLst>
              <a:gd name="T0" fmla="*/ 1281112 w 1281430"/>
              <a:gd name="T1" fmla="*/ 0 w 1281430"/>
              <a:gd name="T2" fmla="*/ 0 60000 65536"/>
              <a:gd name="T3" fmla="*/ 0 60000 65536"/>
              <a:gd name="T4" fmla="*/ 0 w 1281430"/>
              <a:gd name="T5" fmla="*/ 1281430 w 12814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30">
                <a:moveTo>
                  <a:pt x="128143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6" name="object 405"/>
          <p:cNvSpPr>
            <a:spLocks/>
          </p:cNvSpPr>
          <p:nvPr/>
        </p:nvSpPr>
        <p:spPr bwMode="auto">
          <a:xfrm>
            <a:off x="2257425" y="4957763"/>
            <a:ext cx="1458913" cy="844550"/>
          </a:xfrm>
          <a:custGeom>
            <a:avLst/>
            <a:gdLst>
              <a:gd name="T0" fmla="*/ 380670 w 1459230"/>
              <a:gd name="T1" fmla="*/ 627462 h 844550"/>
              <a:gd name="T2" fmla="*/ 377108 w 1459230"/>
              <a:gd name="T3" fmla="*/ 628650 h 844550"/>
              <a:gd name="T4" fmla="*/ 366950 w 1459230"/>
              <a:gd name="T5" fmla="*/ 632460 h 844550"/>
              <a:gd name="T6" fmla="*/ 355523 w 1459230"/>
              <a:gd name="T7" fmla="*/ 638810 h 844550"/>
              <a:gd name="T8" fmla="*/ 346635 w 1459230"/>
              <a:gd name="T9" fmla="*/ 642620 h 844550"/>
              <a:gd name="T10" fmla="*/ 336477 w 1459230"/>
              <a:gd name="T11" fmla="*/ 651510 h 844550"/>
              <a:gd name="T12" fmla="*/ 333154 w 1459230"/>
              <a:gd name="T13" fmla="*/ 654833 h 844550"/>
              <a:gd name="T14" fmla="*/ 380670 w 1459230"/>
              <a:gd name="T15" fmla="*/ 627462 h 844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9230"/>
              <a:gd name="T25" fmla="*/ 0 h 844550"/>
              <a:gd name="T26" fmla="*/ 1459230 w 1459230"/>
              <a:gd name="T27" fmla="*/ 844550 h 8445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9230" h="844550">
                <a:moveTo>
                  <a:pt x="380753" y="627462"/>
                </a:moveTo>
                <a:lnTo>
                  <a:pt x="377190" y="628650"/>
                </a:lnTo>
                <a:lnTo>
                  <a:pt x="367030" y="632460"/>
                </a:lnTo>
                <a:lnTo>
                  <a:pt x="355600" y="638810"/>
                </a:lnTo>
                <a:lnTo>
                  <a:pt x="346710" y="642620"/>
                </a:lnTo>
                <a:lnTo>
                  <a:pt x="336550" y="651510"/>
                </a:lnTo>
                <a:lnTo>
                  <a:pt x="333226" y="654833"/>
                </a:lnTo>
                <a:lnTo>
                  <a:pt x="380753" y="627462"/>
                </a:lnTo>
                <a:close/>
              </a:path>
            </a:pathLst>
          </a:custGeom>
          <a:solidFill>
            <a:srgbClr val="050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7" name="object 406"/>
          <p:cNvSpPr>
            <a:spLocks/>
          </p:cNvSpPr>
          <p:nvPr/>
        </p:nvSpPr>
        <p:spPr bwMode="auto">
          <a:xfrm>
            <a:off x="2260600" y="4964113"/>
            <a:ext cx="1458913" cy="844550"/>
          </a:xfrm>
          <a:custGeom>
            <a:avLst/>
            <a:gdLst>
              <a:gd name="T0" fmla="*/ 398158 w 1459229"/>
              <a:gd name="T1" fmla="*/ 616856 h 844550"/>
              <a:gd name="T2" fmla="*/ 394883 w 1459229"/>
              <a:gd name="T3" fmla="*/ 617220 h 844550"/>
              <a:gd name="T4" fmla="*/ 384727 w 1459229"/>
              <a:gd name="T5" fmla="*/ 618490 h 844550"/>
              <a:gd name="T6" fmla="*/ 376861 w 1459229"/>
              <a:gd name="T7" fmla="*/ 621112 h 844550"/>
              <a:gd name="T8" fmla="*/ 329345 w 1459229"/>
              <a:gd name="T9" fmla="*/ 648483 h 844550"/>
              <a:gd name="T10" fmla="*/ 323780 w 1459229"/>
              <a:gd name="T11" fmla="*/ 654050 h 844550"/>
              <a:gd name="T12" fmla="*/ 317431 w 1459229"/>
              <a:gd name="T13" fmla="*/ 661670 h 844550"/>
              <a:gd name="T14" fmla="*/ 314528 w 1459229"/>
              <a:gd name="T15" fmla="*/ 664988 h 844550"/>
              <a:gd name="T16" fmla="*/ 398158 w 1459229"/>
              <a:gd name="T17" fmla="*/ 616856 h 844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229"/>
              <a:gd name="T28" fmla="*/ 0 h 844550"/>
              <a:gd name="T29" fmla="*/ 1459229 w 1459229"/>
              <a:gd name="T30" fmla="*/ 844550 h 8445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229" h="844550">
                <a:moveTo>
                  <a:pt x="398244" y="616856"/>
                </a:moveTo>
                <a:lnTo>
                  <a:pt x="394969" y="617220"/>
                </a:lnTo>
                <a:lnTo>
                  <a:pt x="384810" y="618490"/>
                </a:lnTo>
                <a:lnTo>
                  <a:pt x="376943" y="621112"/>
                </a:lnTo>
                <a:lnTo>
                  <a:pt x="329416" y="648483"/>
                </a:lnTo>
                <a:lnTo>
                  <a:pt x="323850" y="654050"/>
                </a:lnTo>
                <a:lnTo>
                  <a:pt x="317500" y="661670"/>
                </a:lnTo>
                <a:lnTo>
                  <a:pt x="314596" y="664988"/>
                </a:lnTo>
                <a:lnTo>
                  <a:pt x="398244" y="616856"/>
                </a:lnTo>
                <a:close/>
              </a:path>
            </a:pathLst>
          </a:custGeom>
          <a:solidFill>
            <a:srgbClr val="060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8" name="object 407"/>
          <p:cNvSpPr>
            <a:spLocks/>
          </p:cNvSpPr>
          <p:nvPr/>
        </p:nvSpPr>
        <p:spPr bwMode="auto">
          <a:xfrm>
            <a:off x="2263775" y="4970463"/>
            <a:ext cx="1460500" cy="844550"/>
          </a:xfrm>
          <a:custGeom>
            <a:avLst/>
            <a:gdLst>
              <a:gd name="T0" fmla="*/ 412124 w 1460500"/>
              <a:gd name="T1" fmla="*/ 609600 h 844550"/>
              <a:gd name="T2" fmla="*/ 403860 w 1460500"/>
              <a:gd name="T3" fmla="*/ 609600 h 844550"/>
              <a:gd name="T4" fmla="*/ 395704 w 1460500"/>
              <a:gd name="T5" fmla="*/ 610506 h 844550"/>
              <a:gd name="T6" fmla="*/ 312056 w 1460500"/>
              <a:gd name="T7" fmla="*/ 658638 h 844550"/>
              <a:gd name="T8" fmla="*/ 306070 w 1460500"/>
              <a:gd name="T9" fmla="*/ 665480 h 844550"/>
              <a:gd name="T10" fmla="*/ 301048 w 1460500"/>
              <a:gd name="T11" fmla="*/ 673514 h 844550"/>
              <a:gd name="T12" fmla="*/ 412124 w 1460500"/>
              <a:gd name="T13" fmla="*/ 609600 h 844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0500"/>
              <a:gd name="T22" fmla="*/ 0 h 844550"/>
              <a:gd name="T23" fmla="*/ 1460500 w 1460500"/>
              <a:gd name="T24" fmla="*/ 844550 h 8445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0500" h="844550">
                <a:moveTo>
                  <a:pt x="412124" y="609600"/>
                </a:moveTo>
                <a:lnTo>
                  <a:pt x="403860" y="609600"/>
                </a:lnTo>
                <a:lnTo>
                  <a:pt x="395704" y="610506"/>
                </a:lnTo>
                <a:lnTo>
                  <a:pt x="312056" y="658638"/>
                </a:lnTo>
                <a:lnTo>
                  <a:pt x="306070" y="665480"/>
                </a:lnTo>
                <a:lnTo>
                  <a:pt x="301048" y="673514"/>
                </a:lnTo>
                <a:lnTo>
                  <a:pt x="412124" y="609600"/>
                </a:lnTo>
                <a:close/>
              </a:path>
            </a:pathLst>
          </a:custGeom>
          <a:solidFill>
            <a:srgbClr val="070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09" name="object 408"/>
          <p:cNvSpPr>
            <a:spLocks/>
          </p:cNvSpPr>
          <p:nvPr/>
        </p:nvSpPr>
        <p:spPr bwMode="auto">
          <a:xfrm>
            <a:off x="2266950" y="4976813"/>
            <a:ext cx="1460500" cy="842962"/>
          </a:xfrm>
          <a:custGeom>
            <a:avLst/>
            <a:gdLst>
              <a:gd name="T0" fmla="*/ 421586 w 1460500"/>
              <a:gd name="T1" fmla="*/ 603023 h 843279"/>
              <a:gd name="T2" fmla="*/ 408314 w 1460500"/>
              <a:gd name="T3" fmla="*/ 603023 h 843279"/>
              <a:gd name="T4" fmla="*/ 297238 w 1460500"/>
              <a:gd name="T5" fmla="*/ 666913 h 843279"/>
              <a:gd name="T6" fmla="*/ 295910 w 1460500"/>
              <a:gd name="T7" fmla="*/ 669038 h 843279"/>
              <a:gd name="T8" fmla="*/ 291584 w 1460500"/>
              <a:gd name="T9" fmla="*/ 677686 h 843279"/>
              <a:gd name="T10" fmla="*/ 421586 w 1460500"/>
              <a:gd name="T11" fmla="*/ 60302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421586" y="603250"/>
                </a:moveTo>
                <a:lnTo>
                  <a:pt x="408314" y="603250"/>
                </a:lnTo>
                <a:lnTo>
                  <a:pt x="297238" y="667164"/>
                </a:lnTo>
                <a:lnTo>
                  <a:pt x="295910" y="669290"/>
                </a:lnTo>
                <a:lnTo>
                  <a:pt x="291584" y="677941"/>
                </a:lnTo>
                <a:lnTo>
                  <a:pt x="421586" y="603250"/>
                </a:lnTo>
                <a:close/>
              </a:path>
            </a:pathLst>
          </a:custGeom>
          <a:solidFill>
            <a:srgbClr val="080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0" name="object 409"/>
          <p:cNvSpPr>
            <a:spLocks/>
          </p:cNvSpPr>
          <p:nvPr/>
        </p:nvSpPr>
        <p:spPr bwMode="auto">
          <a:xfrm>
            <a:off x="2270125" y="4983163"/>
            <a:ext cx="1460500" cy="842962"/>
          </a:xfrm>
          <a:custGeom>
            <a:avLst/>
            <a:gdLst>
              <a:gd name="T0" fmla="*/ 432638 w 1460500"/>
              <a:gd name="T1" fmla="*/ 596676 h 843279"/>
              <a:gd name="T2" fmla="*/ 417776 w 1460500"/>
              <a:gd name="T3" fmla="*/ 596676 h 843279"/>
              <a:gd name="T4" fmla="*/ 287774 w 1460500"/>
              <a:gd name="T5" fmla="*/ 671339 h 843279"/>
              <a:gd name="T6" fmla="*/ 287019 w 1460500"/>
              <a:gd name="T7" fmla="*/ 672847 h 843279"/>
              <a:gd name="T8" fmla="*/ 281939 w 1460500"/>
              <a:gd name="T9" fmla="*/ 683003 h 843279"/>
              <a:gd name="T10" fmla="*/ 281875 w 1460500"/>
              <a:gd name="T11" fmla="*/ 683262 h 843279"/>
              <a:gd name="T12" fmla="*/ 432638 w 1460500"/>
              <a:gd name="T13" fmla="*/ 596676 h 8432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0500"/>
              <a:gd name="T22" fmla="*/ 0 h 843279"/>
              <a:gd name="T23" fmla="*/ 1460500 w 1460500"/>
              <a:gd name="T24" fmla="*/ 843279 h 8432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0500" h="843279">
                <a:moveTo>
                  <a:pt x="432638" y="596900"/>
                </a:moveTo>
                <a:lnTo>
                  <a:pt x="417776" y="596900"/>
                </a:lnTo>
                <a:lnTo>
                  <a:pt x="287774" y="671591"/>
                </a:lnTo>
                <a:lnTo>
                  <a:pt x="287019" y="673100"/>
                </a:lnTo>
                <a:lnTo>
                  <a:pt x="281939" y="683260"/>
                </a:lnTo>
                <a:lnTo>
                  <a:pt x="281875" y="683519"/>
                </a:lnTo>
                <a:lnTo>
                  <a:pt x="432638" y="596900"/>
                </a:lnTo>
                <a:close/>
              </a:path>
            </a:pathLst>
          </a:custGeom>
          <a:solidFill>
            <a:srgbClr val="090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1" name="object 410"/>
          <p:cNvSpPr>
            <a:spLocks/>
          </p:cNvSpPr>
          <p:nvPr/>
        </p:nvSpPr>
        <p:spPr bwMode="auto">
          <a:xfrm>
            <a:off x="2274888" y="4989513"/>
            <a:ext cx="1460500" cy="842962"/>
          </a:xfrm>
          <a:custGeom>
            <a:avLst/>
            <a:gdLst>
              <a:gd name="T0" fmla="*/ 443690 w 1460500"/>
              <a:gd name="T1" fmla="*/ 590328 h 843279"/>
              <a:gd name="T2" fmla="*/ 428828 w 1460500"/>
              <a:gd name="T3" fmla="*/ 590328 h 843279"/>
              <a:gd name="T4" fmla="*/ 278065 w 1460500"/>
              <a:gd name="T5" fmla="*/ 676914 h 843279"/>
              <a:gd name="T6" fmla="*/ 275590 w 1460500"/>
              <a:gd name="T7" fmla="*/ 686812 h 843279"/>
              <a:gd name="T8" fmla="*/ 443690 w 1460500"/>
              <a:gd name="T9" fmla="*/ 59032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443690" y="590550"/>
                </a:moveTo>
                <a:lnTo>
                  <a:pt x="428828" y="590550"/>
                </a:lnTo>
                <a:lnTo>
                  <a:pt x="278065" y="677169"/>
                </a:lnTo>
                <a:lnTo>
                  <a:pt x="275590" y="687070"/>
                </a:lnTo>
                <a:lnTo>
                  <a:pt x="443690" y="590550"/>
                </a:lnTo>
                <a:close/>
              </a:path>
            </a:pathLst>
          </a:custGeom>
          <a:solidFill>
            <a:srgbClr val="0A0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2" name="object 411"/>
          <p:cNvSpPr>
            <a:spLocks/>
          </p:cNvSpPr>
          <p:nvPr/>
        </p:nvSpPr>
        <p:spPr bwMode="auto">
          <a:xfrm>
            <a:off x="2278063" y="4995863"/>
            <a:ext cx="1458912" cy="842962"/>
          </a:xfrm>
          <a:custGeom>
            <a:avLst/>
            <a:gdLst>
              <a:gd name="T0" fmla="*/ 454250 w 1459230"/>
              <a:gd name="T1" fmla="*/ 583980 h 843279"/>
              <a:gd name="T2" fmla="*/ 439784 w 1459230"/>
              <a:gd name="T3" fmla="*/ 583980 h 843279"/>
              <a:gd name="T4" fmla="*/ 271707 w 1459230"/>
              <a:gd name="T5" fmla="*/ 680532 h 843279"/>
              <a:gd name="T6" fmla="*/ 269807 w 1459230"/>
              <a:gd name="T7" fmla="*/ 690026 h 843279"/>
              <a:gd name="T8" fmla="*/ 454250 w 1459230"/>
              <a:gd name="T9" fmla="*/ 58398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454349" y="584200"/>
                </a:moveTo>
                <a:lnTo>
                  <a:pt x="439880" y="584200"/>
                </a:lnTo>
                <a:lnTo>
                  <a:pt x="271766" y="680788"/>
                </a:lnTo>
                <a:lnTo>
                  <a:pt x="269866" y="690285"/>
                </a:lnTo>
                <a:lnTo>
                  <a:pt x="454349" y="584200"/>
                </a:lnTo>
                <a:close/>
              </a:path>
            </a:pathLst>
          </a:custGeom>
          <a:solidFill>
            <a:srgbClr val="0B0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3" name="object 412"/>
          <p:cNvSpPr>
            <a:spLocks/>
          </p:cNvSpPr>
          <p:nvPr/>
        </p:nvSpPr>
        <p:spPr bwMode="auto">
          <a:xfrm>
            <a:off x="2282825" y="5002213"/>
            <a:ext cx="1458913" cy="842962"/>
          </a:xfrm>
          <a:custGeom>
            <a:avLst/>
            <a:gdLst>
              <a:gd name="T0" fmla="*/ 464424 w 1459230"/>
              <a:gd name="T1" fmla="*/ 577633 h 843279"/>
              <a:gd name="T2" fmla="*/ 450441 w 1459230"/>
              <a:gd name="T3" fmla="*/ 577633 h 843279"/>
              <a:gd name="T4" fmla="*/ 265998 w 1459230"/>
              <a:gd name="T5" fmla="*/ 683678 h 843279"/>
              <a:gd name="T6" fmla="*/ 265372 w 1459230"/>
              <a:gd name="T7" fmla="*/ 686812 h 843279"/>
              <a:gd name="T8" fmla="*/ 265372 w 1459230"/>
              <a:gd name="T9" fmla="*/ 691978 h 843279"/>
              <a:gd name="T10" fmla="*/ 464424 w 1459230"/>
              <a:gd name="T11" fmla="*/ 57763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79"/>
              <a:gd name="T20" fmla="*/ 1459230 w 145923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79">
                <a:moveTo>
                  <a:pt x="464525" y="577850"/>
                </a:moveTo>
                <a:lnTo>
                  <a:pt x="450539" y="577850"/>
                </a:lnTo>
                <a:lnTo>
                  <a:pt x="266056" y="683935"/>
                </a:lnTo>
                <a:lnTo>
                  <a:pt x="265430" y="687070"/>
                </a:lnTo>
                <a:lnTo>
                  <a:pt x="265430" y="692238"/>
                </a:lnTo>
                <a:lnTo>
                  <a:pt x="464525" y="577850"/>
                </a:lnTo>
                <a:close/>
              </a:path>
            </a:pathLst>
          </a:custGeom>
          <a:solidFill>
            <a:srgbClr val="0C0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4" name="object 413"/>
          <p:cNvSpPr>
            <a:spLocks/>
          </p:cNvSpPr>
          <p:nvPr/>
        </p:nvSpPr>
        <p:spPr bwMode="auto">
          <a:xfrm>
            <a:off x="2284413" y="5008563"/>
            <a:ext cx="1460500" cy="842962"/>
          </a:xfrm>
          <a:custGeom>
            <a:avLst/>
            <a:gdLst>
              <a:gd name="T0" fmla="*/ 476847 w 1460499"/>
              <a:gd name="T1" fmla="*/ 571285 h 843279"/>
              <a:gd name="T2" fmla="*/ 461985 w 1460499"/>
              <a:gd name="T3" fmla="*/ 571285 h 843279"/>
              <a:gd name="T4" fmla="*/ 262889 w 1460499"/>
              <a:gd name="T5" fmla="*/ 685630 h 843279"/>
              <a:gd name="T6" fmla="*/ 262889 w 1460499"/>
              <a:gd name="T7" fmla="*/ 694166 h 843279"/>
              <a:gd name="T8" fmla="*/ 476847 w 1460499"/>
              <a:gd name="T9" fmla="*/ 57128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476847" y="571500"/>
                </a:moveTo>
                <a:lnTo>
                  <a:pt x="461985" y="571500"/>
                </a:lnTo>
                <a:lnTo>
                  <a:pt x="262889" y="685888"/>
                </a:lnTo>
                <a:lnTo>
                  <a:pt x="262889" y="694427"/>
                </a:lnTo>
                <a:lnTo>
                  <a:pt x="476847" y="571500"/>
                </a:lnTo>
                <a:close/>
              </a:path>
            </a:pathLst>
          </a:custGeom>
          <a:solidFill>
            <a:srgbClr val="0D0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5" name="object 414"/>
          <p:cNvSpPr>
            <a:spLocks/>
          </p:cNvSpPr>
          <p:nvPr/>
        </p:nvSpPr>
        <p:spPr bwMode="auto">
          <a:xfrm>
            <a:off x="2289175" y="5014913"/>
            <a:ext cx="1460500" cy="842962"/>
          </a:xfrm>
          <a:custGeom>
            <a:avLst/>
            <a:gdLst>
              <a:gd name="T0" fmla="*/ 487166 w 1460500"/>
              <a:gd name="T1" fmla="*/ 564938 h 843279"/>
              <a:gd name="T2" fmla="*/ 473037 w 1460500"/>
              <a:gd name="T3" fmla="*/ 564938 h 843279"/>
              <a:gd name="T4" fmla="*/ 259080 w 1460500"/>
              <a:gd name="T5" fmla="*/ 687818 h 843279"/>
              <a:gd name="T6" fmla="*/ 259080 w 1460500"/>
              <a:gd name="T7" fmla="*/ 696132 h 843279"/>
              <a:gd name="T8" fmla="*/ 487166 w 1460500"/>
              <a:gd name="T9" fmla="*/ 56493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487166" y="565150"/>
                </a:moveTo>
                <a:lnTo>
                  <a:pt x="473037" y="565150"/>
                </a:lnTo>
                <a:lnTo>
                  <a:pt x="259080" y="688077"/>
                </a:lnTo>
                <a:lnTo>
                  <a:pt x="259080" y="696394"/>
                </a:lnTo>
                <a:lnTo>
                  <a:pt x="487166" y="565150"/>
                </a:lnTo>
                <a:close/>
              </a:path>
            </a:pathLst>
          </a:custGeom>
          <a:solidFill>
            <a:srgbClr val="0E0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6" name="object 415"/>
          <p:cNvSpPr>
            <a:spLocks/>
          </p:cNvSpPr>
          <p:nvPr/>
        </p:nvSpPr>
        <p:spPr bwMode="auto">
          <a:xfrm>
            <a:off x="2292350" y="5019675"/>
            <a:ext cx="1460500" cy="844550"/>
          </a:xfrm>
          <a:custGeom>
            <a:avLst/>
            <a:gdLst>
              <a:gd name="T0" fmla="*/ 498201 w 1460500"/>
              <a:gd name="T1" fmla="*/ 560069 h 844550"/>
              <a:gd name="T2" fmla="*/ 483356 w 1460500"/>
              <a:gd name="T3" fmla="*/ 560069 h 844550"/>
              <a:gd name="T4" fmla="*/ 255269 w 1460500"/>
              <a:gd name="T5" fmla="*/ 691314 h 844550"/>
              <a:gd name="T6" fmla="*/ 255269 w 1460500"/>
              <a:gd name="T7" fmla="*/ 699856 h 844550"/>
              <a:gd name="T8" fmla="*/ 498201 w 1460500"/>
              <a:gd name="T9" fmla="*/ 5600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498201" y="560069"/>
                </a:moveTo>
                <a:lnTo>
                  <a:pt x="483356" y="560069"/>
                </a:lnTo>
                <a:lnTo>
                  <a:pt x="255269" y="691314"/>
                </a:lnTo>
                <a:lnTo>
                  <a:pt x="255269" y="699856"/>
                </a:lnTo>
                <a:lnTo>
                  <a:pt x="498201" y="560069"/>
                </a:lnTo>
                <a:close/>
              </a:path>
            </a:pathLst>
          </a:custGeom>
          <a:solidFill>
            <a:srgbClr val="0F0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7" name="object 416"/>
          <p:cNvSpPr>
            <a:spLocks/>
          </p:cNvSpPr>
          <p:nvPr/>
        </p:nvSpPr>
        <p:spPr bwMode="auto">
          <a:xfrm>
            <a:off x="2295525" y="5026025"/>
            <a:ext cx="1460500" cy="844550"/>
          </a:xfrm>
          <a:custGeom>
            <a:avLst/>
            <a:gdLst>
              <a:gd name="T0" fmla="*/ 509237 w 1460500"/>
              <a:gd name="T1" fmla="*/ 553719 h 844550"/>
              <a:gd name="T2" fmla="*/ 494391 w 1460500"/>
              <a:gd name="T3" fmla="*/ 553719 h 844550"/>
              <a:gd name="T4" fmla="*/ 251459 w 1460500"/>
              <a:gd name="T5" fmla="*/ 693506 h 844550"/>
              <a:gd name="T6" fmla="*/ 251459 w 1460500"/>
              <a:gd name="T7" fmla="*/ 702048 h 844550"/>
              <a:gd name="T8" fmla="*/ 509237 w 1460500"/>
              <a:gd name="T9" fmla="*/ 5537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09237" y="553719"/>
                </a:moveTo>
                <a:lnTo>
                  <a:pt x="494391" y="553719"/>
                </a:lnTo>
                <a:lnTo>
                  <a:pt x="251459" y="693506"/>
                </a:lnTo>
                <a:lnTo>
                  <a:pt x="251459" y="702048"/>
                </a:lnTo>
                <a:lnTo>
                  <a:pt x="509237" y="553719"/>
                </a:lnTo>
                <a:close/>
              </a:path>
            </a:pathLst>
          </a:custGeom>
          <a:solidFill>
            <a:srgbClr val="101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8" name="object 417"/>
          <p:cNvSpPr>
            <a:spLocks/>
          </p:cNvSpPr>
          <p:nvPr/>
        </p:nvSpPr>
        <p:spPr bwMode="auto">
          <a:xfrm>
            <a:off x="2300288" y="5032375"/>
            <a:ext cx="1460500" cy="844550"/>
          </a:xfrm>
          <a:custGeom>
            <a:avLst/>
            <a:gdLst>
              <a:gd name="T0" fmla="*/ 520272 w 1460500"/>
              <a:gd name="T1" fmla="*/ 547369 h 844550"/>
              <a:gd name="T2" fmla="*/ 505427 w 1460500"/>
              <a:gd name="T3" fmla="*/ 547369 h 844550"/>
              <a:gd name="T4" fmla="*/ 247650 w 1460500"/>
              <a:gd name="T5" fmla="*/ 695698 h 844550"/>
              <a:gd name="T6" fmla="*/ 247650 w 1460500"/>
              <a:gd name="T7" fmla="*/ 704241 h 844550"/>
              <a:gd name="T8" fmla="*/ 520272 w 1460500"/>
              <a:gd name="T9" fmla="*/ 5473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20272" y="547369"/>
                </a:moveTo>
                <a:lnTo>
                  <a:pt x="505427" y="547369"/>
                </a:lnTo>
                <a:lnTo>
                  <a:pt x="247650" y="695698"/>
                </a:lnTo>
                <a:lnTo>
                  <a:pt x="247650" y="704241"/>
                </a:lnTo>
                <a:lnTo>
                  <a:pt x="520272" y="547369"/>
                </a:lnTo>
                <a:close/>
              </a:path>
            </a:pathLst>
          </a:custGeom>
          <a:solidFill>
            <a:srgbClr val="121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19" name="object 418"/>
          <p:cNvSpPr>
            <a:spLocks/>
          </p:cNvSpPr>
          <p:nvPr/>
        </p:nvSpPr>
        <p:spPr bwMode="auto">
          <a:xfrm>
            <a:off x="2303463" y="5038725"/>
            <a:ext cx="1458912" cy="844550"/>
          </a:xfrm>
          <a:custGeom>
            <a:avLst/>
            <a:gdLst>
              <a:gd name="T0" fmla="*/ 529923 w 1459230"/>
              <a:gd name="T1" fmla="*/ 541019 h 844550"/>
              <a:gd name="T2" fmla="*/ 516349 w 1459230"/>
              <a:gd name="T3" fmla="*/ 541019 h 844550"/>
              <a:gd name="T4" fmla="*/ 243786 w 1459230"/>
              <a:gd name="T5" fmla="*/ 697891 h 844550"/>
              <a:gd name="T6" fmla="*/ 243786 w 1459230"/>
              <a:gd name="T7" fmla="*/ 705702 h 844550"/>
              <a:gd name="T8" fmla="*/ 529923 w 1459230"/>
              <a:gd name="T9" fmla="*/ 5410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530038" y="541019"/>
                </a:moveTo>
                <a:lnTo>
                  <a:pt x="516462" y="541019"/>
                </a:lnTo>
                <a:lnTo>
                  <a:pt x="243839" y="697891"/>
                </a:lnTo>
                <a:lnTo>
                  <a:pt x="243839" y="705702"/>
                </a:lnTo>
                <a:lnTo>
                  <a:pt x="530038" y="541019"/>
                </a:lnTo>
                <a:close/>
              </a:path>
            </a:pathLst>
          </a:custGeom>
          <a:solidFill>
            <a:srgbClr val="131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0" name="object 419"/>
          <p:cNvSpPr>
            <a:spLocks/>
          </p:cNvSpPr>
          <p:nvPr/>
        </p:nvSpPr>
        <p:spPr bwMode="auto">
          <a:xfrm>
            <a:off x="2306638" y="5045075"/>
            <a:ext cx="1460500" cy="844550"/>
          </a:xfrm>
          <a:custGeom>
            <a:avLst/>
            <a:gdLst>
              <a:gd name="T0" fmla="*/ 542343 w 1460500"/>
              <a:gd name="T1" fmla="*/ 534669 h 844550"/>
              <a:gd name="T2" fmla="*/ 527498 w 1460500"/>
              <a:gd name="T3" fmla="*/ 534669 h 844550"/>
              <a:gd name="T4" fmla="*/ 241300 w 1460500"/>
              <a:gd name="T5" fmla="*/ 699352 h 844550"/>
              <a:gd name="T6" fmla="*/ 241300 w 1460500"/>
              <a:gd name="T7" fmla="*/ 707894 h 844550"/>
              <a:gd name="T8" fmla="*/ 542343 w 1460500"/>
              <a:gd name="T9" fmla="*/ 5346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42343" y="534669"/>
                </a:moveTo>
                <a:lnTo>
                  <a:pt x="527498" y="534669"/>
                </a:lnTo>
                <a:lnTo>
                  <a:pt x="241300" y="699352"/>
                </a:lnTo>
                <a:lnTo>
                  <a:pt x="241300" y="707894"/>
                </a:lnTo>
                <a:lnTo>
                  <a:pt x="542343" y="534669"/>
                </a:lnTo>
                <a:close/>
              </a:path>
            </a:pathLst>
          </a:custGeom>
          <a:solidFill>
            <a:srgbClr val="141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1" name="object 420"/>
          <p:cNvSpPr>
            <a:spLocks/>
          </p:cNvSpPr>
          <p:nvPr/>
        </p:nvSpPr>
        <p:spPr bwMode="auto">
          <a:xfrm>
            <a:off x="2309813" y="5051425"/>
            <a:ext cx="1460500" cy="844550"/>
          </a:xfrm>
          <a:custGeom>
            <a:avLst/>
            <a:gdLst>
              <a:gd name="T0" fmla="*/ 553379 w 1460499"/>
              <a:gd name="T1" fmla="*/ 528319 h 844550"/>
              <a:gd name="T2" fmla="*/ 538533 w 1460499"/>
              <a:gd name="T3" fmla="*/ 528319 h 844550"/>
              <a:gd name="T4" fmla="*/ 237489 w 1460499"/>
              <a:gd name="T5" fmla="*/ 701544 h 844550"/>
              <a:gd name="T6" fmla="*/ 237489 w 1460499"/>
              <a:gd name="T7" fmla="*/ 710087 h 844550"/>
              <a:gd name="T8" fmla="*/ 553379 w 1460499"/>
              <a:gd name="T9" fmla="*/ 5283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553379" y="528319"/>
                </a:moveTo>
                <a:lnTo>
                  <a:pt x="538533" y="528319"/>
                </a:lnTo>
                <a:lnTo>
                  <a:pt x="237489" y="701544"/>
                </a:lnTo>
                <a:lnTo>
                  <a:pt x="237489" y="710087"/>
                </a:lnTo>
                <a:lnTo>
                  <a:pt x="553379" y="528319"/>
                </a:lnTo>
                <a:close/>
              </a:path>
            </a:pathLst>
          </a:custGeom>
          <a:solidFill>
            <a:srgbClr val="151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2" name="object 421"/>
          <p:cNvSpPr>
            <a:spLocks/>
          </p:cNvSpPr>
          <p:nvPr/>
        </p:nvSpPr>
        <p:spPr bwMode="auto">
          <a:xfrm>
            <a:off x="2314575" y="5057775"/>
            <a:ext cx="1460500" cy="844550"/>
          </a:xfrm>
          <a:custGeom>
            <a:avLst/>
            <a:gdLst>
              <a:gd name="T0" fmla="*/ 564414 w 1460500"/>
              <a:gd name="T1" fmla="*/ 521969 h 844550"/>
              <a:gd name="T2" fmla="*/ 549569 w 1460500"/>
              <a:gd name="T3" fmla="*/ 521969 h 844550"/>
              <a:gd name="T4" fmla="*/ 233680 w 1460500"/>
              <a:gd name="T5" fmla="*/ 703737 h 844550"/>
              <a:gd name="T6" fmla="*/ 233680 w 1460500"/>
              <a:gd name="T7" fmla="*/ 712279 h 844550"/>
              <a:gd name="T8" fmla="*/ 564414 w 1460500"/>
              <a:gd name="T9" fmla="*/ 5219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64414" y="521969"/>
                </a:moveTo>
                <a:lnTo>
                  <a:pt x="549569" y="521969"/>
                </a:lnTo>
                <a:lnTo>
                  <a:pt x="233680" y="703737"/>
                </a:lnTo>
                <a:lnTo>
                  <a:pt x="233680" y="712279"/>
                </a:lnTo>
                <a:lnTo>
                  <a:pt x="564414" y="521969"/>
                </a:lnTo>
                <a:close/>
              </a:path>
            </a:pathLst>
          </a:custGeom>
          <a:solidFill>
            <a:srgbClr val="161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3" name="object 422"/>
          <p:cNvSpPr>
            <a:spLocks/>
          </p:cNvSpPr>
          <p:nvPr/>
        </p:nvSpPr>
        <p:spPr bwMode="auto">
          <a:xfrm>
            <a:off x="2317750" y="5064125"/>
            <a:ext cx="1460500" cy="844550"/>
          </a:xfrm>
          <a:custGeom>
            <a:avLst/>
            <a:gdLst>
              <a:gd name="T0" fmla="*/ 575450 w 1460500"/>
              <a:gd name="T1" fmla="*/ 515619 h 844550"/>
              <a:gd name="T2" fmla="*/ 560604 w 1460500"/>
              <a:gd name="T3" fmla="*/ 515619 h 844550"/>
              <a:gd name="T4" fmla="*/ 229869 w 1460500"/>
              <a:gd name="T5" fmla="*/ 705929 h 844550"/>
              <a:gd name="T6" fmla="*/ 229869 w 1460500"/>
              <a:gd name="T7" fmla="*/ 714471 h 844550"/>
              <a:gd name="T8" fmla="*/ 575450 w 1460500"/>
              <a:gd name="T9" fmla="*/ 5156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75450" y="515619"/>
                </a:moveTo>
                <a:lnTo>
                  <a:pt x="560604" y="515619"/>
                </a:lnTo>
                <a:lnTo>
                  <a:pt x="229869" y="705929"/>
                </a:lnTo>
                <a:lnTo>
                  <a:pt x="229869" y="714471"/>
                </a:lnTo>
                <a:lnTo>
                  <a:pt x="575450" y="515619"/>
                </a:lnTo>
                <a:close/>
              </a:path>
            </a:pathLst>
          </a:custGeom>
          <a:solidFill>
            <a:srgbClr val="171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4" name="object 423"/>
          <p:cNvSpPr>
            <a:spLocks/>
          </p:cNvSpPr>
          <p:nvPr/>
        </p:nvSpPr>
        <p:spPr bwMode="auto">
          <a:xfrm>
            <a:off x="2320925" y="5070475"/>
            <a:ext cx="1460500" cy="844550"/>
          </a:xfrm>
          <a:custGeom>
            <a:avLst/>
            <a:gdLst>
              <a:gd name="T0" fmla="*/ 585159 w 1460500"/>
              <a:gd name="T1" fmla="*/ 510037 h 843279"/>
              <a:gd name="T2" fmla="*/ 571640 w 1460500"/>
              <a:gd name="T3" fmla="*/ 510037 h 843279"/>
              <a:gd name="T4" fmla="*/ 226059 w 1460500"/>
              <a:gd name="T5" fmla="*/ 709188 h 843279"/>
              <a:gd name="T6" fmla="*/ 226059 w 1460500"/>
              <a:gd name="T7" fmla="*/ 716666 h 843279"/>
              <a:gd name="T8" fmla="*/ 585159 w 1460500"/>
              <a:gd name="T9" fmla="*/ 51003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585159" y="509269"/>
                </a:moveTo>
                <a:lnTo>
                  <a:pt x="571640" y="509269"/>
                </a:lnTo>
                <a:lnTo>
                  <a:pt x="226059" y="708121"/>
                </a:lnTo>
                <a:lnTo>
                  <a:pt x="226059" y="715587"/>
                </a:lnTo>
                <a:lnTo>
                  <a:pt x="585159" y="509269"/>
                </a:lnTo>
                <a:close/>
              </a:path>
            </a:pathLst>
          </a:custGeom>
          <a:solidFill>
            <a:srgbClr val="181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5" name="object 424"/>
          <p:cNvSpPr>
            <a:spLocks/>
          </p:cNvSpPr>
          <p:nvPr/>
        </p:nvSpPr>
        <p:spPr bwMode="auto">
          <a:xfrm>
            <a:off x="2325688" y="5076825"/>
            <a:ext cx="1458912" cy="844550"/>
          </a:xfrm>
          <a:custGeom>
            <a:avLst/>
            <a:gdLst>
              <a:gd name="T0" fmla="*/ 594812 w 1459230"/>
              <a:gd name="T1" fmla="*/ 503677 h 843279"/>
              <a:gd name="T2" fmla="*/ 581222 w 1459230"/>
              <a:gd name="T3" fmla="*/ 503677 h 843279"/>
              <a:gd name="T4" fmla="*/ 222202 w 1459230"/>
              <a:gd name="T5" fmla="*/ 710306 h 843279"/>
              <a:gd name="T6" fmla="*/ 222202 w 1459230"/>
              <a:gd name="T7" fmla="*/ 718128 h 843279"/>
              <a:gd name="T8" fmla="*/ 594812 w 1459230"/>
              <a:gd name="T9" fmla="*/ 50367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594942" y="502919"/>
                </a:moveTo>
                <a:lnTo>
                  <a:pt x="581349" y="502919"/>
                </a:lnTo>
                <a:lnTo>
                  <a:pt x="222250" y="709237"/>
                </a:lnTo>
                <a:lnTo>
                  <a:pt x="222250" y="717047"/>
                </a:lnTo>
                <a:lnTo>
                  <a:pt x="594942" y="502919"/>
                </a:lnTo>
                <a:close/>
              </a:path>
            </a:pathLst>
          </a:custGeom>
          <a:solidFill>
            <a:srgbClr val="191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6" name="object 425"/>
          <p:cNvSpPr>
            <a:spLocks/>
          </p:cNvSpPr>
          <p:nvPr/>
        </p:nvSpPr>
        <p:spPr bwMode="auto">
          <a:xfrm>
            <a:off x="2327275" y="5083175"/>
            <a:ext cx="1460500" cy="844550"/>
          </a:xfrm>
          <a:custGeom>
            <a:avLst/>
            <a:gdLst>
              <a:gd name="T0" fmla="*/ 607264 w 1460500"/>
              <a:gd name="T1" fmla="*/ 497317 h 843279"/>
              <a:gd name="T2" fmla="*/ 592402 w 1460500"/>
              <a:gd name="T3" fmla="*/ 497317 h 843279"/>
              <a:gd name="T4" fmla="*/ 219709 w 1460500"/>
              <a:gd name="T5" fmla="*/ 711768 h 843279"/>
              <a:gd name="T6" fmla="*/ 219709 w 1460500"/>
              <a:gd name="T7" fmla="*/ 720320 h 843279"/>
              <a:gd name="T8" fmla="*/ 607264 w 1460500"/>
              <a:gd name="T9" fmla="*/ 49731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07264" y="496569"/>
                </a:moveTo>
                <a:lnTo>
                  <a:pt x="592402" y="496569"/>
                </a:lnTo>
                <a:lnTo>
                  <a:pt x="219709" y="710697"/>
                </a:lnTo>
                <a:lnTo>
                  <a:pt x="219709" y="719236"/>
                </a:lnTo>
                <a:lnTo>
                  <a:pt x="607264" y="496569"/>
                </a:lnTo>
                <a:close/>
              </a:path>
            </a:pathLst>
          </a:custGeom>
          <a:solidFill>
            <a:srgbClr val="1A1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7" name="object 426"/>
          <p:cNvSpPr>
            <a:spLocks/>
          </p:cNvSpPr>
          <p:nvPr/>
        </p:nvSpPr>
        <p:spPr bwMode="auto">
          <a:xfrm>
            <a:off x="2332038" y="5089525"/>
            <a:ext cx="1460500" cy="844550"/>
          </a:xfrm>
          <a:custGeom>
            <a:avLst/>
            <a:gdLst>
              <a:gd name="T0" fmla="*/ 618316 w 1460500"/>
              <a:gd name="T1" fmla="*/ 490958 h 843279"/>
              <a:gd name="T2" fmla="*/ 603454 w 1460500"/>
              <a:gd name="T3" fmla="*/ 490958 h 843279"/>
              <a:gd name="T4" fmla="*/ 215900 w 1460500"/>
              <a:gd name="T5" fmla="*/ 713961 h 843279"/>
              <a:gd name="T6" fmla="*/ 215900 w 1460500"/>
              <a:gd name="T7" fmla="*/ 722512 h 843279"/>
              <a:gd name="T8" fmla="*/ 618316 w 1460500"/>
              <a:gd name="T9" fmla="*/ 49095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18316" y="490219"/>
                </a:moveTo>
                <a:lnTo>
                  <a:pt x="603454" y="490219"/>
                </a:lnTo>
                <a:lnTo>
                  <a:pt x="215900" y="712886"/>
                </a:lnTo>
                <a:lnTo>
                  <a:pt x="215900" y="721425"/>
                </a:lnTo>
                <a:lnTo>
                  <a:pt x="618316" y="490219"/>
                </a:lnTo>
                <a:close/>
              </a:path>
            </a:pathLst>
          </a:custGeom>
          <a:solidFill>
            <a:srgbClr val="1B1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8" name="object 427"/>
          <p:cNvSpPr>
            <a:spLocks/>
          </p:cNvSpPr>
          <p:nvPr/>
        </p:nvSpPr>
        <p:spPr bwMode="auto">
          <a:xfrm>
            <a:off x="2335213" y="5095875"/>
            <a:ext cx="1460500" cy="844550"/>
          </a:xfrm>
          <a:custGeom>
            <a:avLst/>
            <a:gdLst>
              <a:gd name="T0" fmla="*/ 629368 w 1460499"/>
              <a:gd name="T1" fmla="*/ 484598 h 843279"/>
              <a:gd name="T2" fmla="*/ 614506 w 1460499"/>
              <a:gd name="T3" fmla="*/ 484598 h 843279"/>
              <a:gd name="T4" fmla="*/ 212089 w 1460499"/>
              <a:gd name="T5" fmla="*/ 716153 h 843279"/>
              <a:gd name="T6" fmla="*/ 212089 w 1460499"/>
              <a:gd name="T7" fmla="*/ 724705 h 843279"/>
              <a:gd name="T8" fmla="*/ 629368 w 1460499"/>
              <a:gd name="T9" fmla="*/ 4845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629368" y="483869"/>
                </a:moveTo>
                <a:lnTo>
                  <a:pt x="614506" y="483869"/>
                </a:lnTo>
                <a:lnTo>
                  <a:pt x="212089" y="715075"/>
                </a:lnTo>
                <a:lnTo>
                  <a:pt x="212089" y="723614"/>
                </a:lnTo>
                <a:lnTo>
                  <a:pt x="629368" y="483869"/>
                </a:lnTo>
                <a:close/>
              </a:path>
            </a:pathLst>
          </a:custGeom>
          <a:solidFill>
            <a:srgbClr val="1C1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29" name="object 428"/>
          <p:cNvSpPr>
            <a:spLocks/>
          </p:cNvSpPr>
          <p:nvPr/>
        </p:nvSpPr>
        <p:spPr bwMode="auto">
          <a:xfrm>
            <a:off x="2339975" y="5102225"/>
            <a:ext cx="1460500" cy="844550"/>
          </a:xfrm>
          <a:custGeom>
            <a:avLst/>
            <a:gdLst>
              <a:gd name="T0" fmla="*/ 640421 w 1460500"/>
              <a:gd name="T1" fmla="*/ 478239 h 843279"/>
              <a:gd name="T2" fmla="*/ 625558 w 1460500"/>
              <a:gd name="T3" fmla="*/ 478239 h 843279"/>
              <a:gd name="T4" fmla="*/ 208280 w 1460500"/>
              <a:gd name="T5" fmla="*/ 718345 h 843279"/>
              <a:gd name="T6" fmla="*/ 208280 w 1460500"/>
              <a:gd name="T7" fmla="*/ 726897 h 843279"/>
              <a:gd name="T8" fmla="*/ 640421 w 1460500"/>
              <a:gd name="T9" fmla="*/ 47823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40421" y="477519"/>
                </a:moveTo>
                <a:lnTo>
                  <a:pt x="625558" y="477519"/>
                </a:lnTo>
                <a:lnTo>
                  <a:pt x="208280" y="717264"/>
                </a:lnTo>
                <a:lnTo>
                  <a:pt x="208280" y="725803"/>
                </a:lnTo>
                <a:lnTo>
                  <a:pt x="640421" y="477519"/>
                </a:lnTo>
                <a:close/>
              </a:path>
            </a:pathLst>
          </a:custGeom>
          <a:solidFill>
            <a:srgbClr val="1D1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0" name="object 429"/>
          <p:cNvSpPr>
            <a:spLocks/>
          </p:cNvSpPr>
          <p:nvPr/>
        </p:nvSpPr>
        <p:spPr bwMode="auto">
          <a:xfrm>
            <a:off x="2343150" y="5108575"/>
            <a:ext cx="1460500" cy="844550"/>
          </a:xfrm>
          <a:custGeom>
            <a:avLst/>
            <a:gdLst>
              <a:gd name="T0" fmla="*/ 650492 w 1460500"/>
              <a:gd name="T1" fmla="*/ 471879 h 843279"/>
              <a:gd name="T2" fmla="*/ 636611 w 1460500"/>
              <a:gd name="T3" fmla="*/ 471879 h 843279"/>
              <a:gd name="T4" fmla="*/ 204469 w 1460500"/>
              <a:gd name="T5" fmla="*/ 720537 h 843279"/>
              <a:gd name="T6" fmla="*/ 204469 w 1460500"/>
              <a:gd name="T7" fmla="*/ 728914 h 843279"/>
              <a:gd name="T8" fmla="*/ 650492 w 1460500"/>
              <a:gd name="T9" fmla="*/ 47187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50492" y="471169"/>
                </a:moveTo>
                <a:lnTo>
                  <a:pt x="636611" y="471169"/>
                </a:lnTo>
                <a:lnTo>
                  <a:pt x="204469" y="719453"/>
                </a:lnTo>
                <a:lnTo>
                  <a:pt x="204469" y="727817"/>
                </a:lnTo>
                <a:lnTo>
                  <a:pt x="650492" y="471169"/>
                </a:lnTo>
                <a:close/>
              </a:path>
            </a:pathLst>
          </a:custGeom>
          <a:solidFill>
            <a:srgbClr val="1E1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1" name="object 430"/>
          <p:cNvSpPr>
            <a:spLocks/>
          </p:cNvSpPr>
          <p:nvPr/>
        </p:nvSpPr>
        <p:spPr bwMode="auto">
          <a:xfrm>
            <a:off x="2346325" y="5114925"/>
            <a:ext cx="1460500" cy="844550"/>
          </a:xfrm>
          <a:custGeom>
            <a:avLst/>
            <a:gdLst>
              <a:gd name="T0" fmla="*/ 660832 w 1459229"/>
              <a:gd name="T1" fmla="*/ 466090 h 844550"/>
              <a:gd name="T2" fmla="*/ 647245 w 1459229"/>
              <a:gd name="T3" fmla="*/ 466090 h 844550"/>
              <a:gd name="T4" fmla="*/ 200834 w 1459229"/>
              <a:gd name="T5" fmla="*/ 722737 h 844550"/>
              <a:gd name="T6" fmla="*/ 200834 w 1459229"/>
              <a:gd name="T7" fmla="*/ 730548 h 844550"/>
              <a:gd name="T8" fmla="*/ 660832 w 1459229"/>
              <a:gd name="T9" fmla="*/ 46609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660257" y="466090"/>
                </a:moveTo>
                <a:lnTo>
                  <a:pt x="646682" y="466090"/>
                </a:lnTo>
                <a:lnTo>
                  <a:pt x="200659" y="722737"/>
                </a:lnTo>
                <a:lnTo>
                  <a:pt x="200659" y="730548"/>
                </a:lnTo>
                <a:lnTo>
                  <a:pt x="660257" y="466090"/>
                </a:lnTo>
                <a:close/>
              </a:path>
            </a:pathLst>
          </a:custGeom>
          <a:solidFill>
            <a:srgbClr val="1F1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2" name="object 431"/>
          <p:cNvSpPr>
            <a:spLocks/>
          </p:cNvSpPr>
          <p:nvPr/>
        </p:nvSpPr>
        <p:spPr bwMode="auto">
          <a:xfrm>
            <a:off x="2349500" y="5121275"/>
            <a:ext cx="1460500" cy="844550"/>
          </a:xfrm>
          <a:custGeom>
            <a:avLst/>
            <a:gdLst>
              <a:gd name="T0" fmla="*/ 672563 w 1460500"/>
              <a:gd name="T1" fmla="*/ 459740 h 844550"/>
              <a:gd name="T2" fmla="*/ 657717 w 1460500"/>
              <a:gd name="T3" fmla="*/ 459740 h 844550"/>
              <a:gd name="T4" fmla="*/ 198119 w 1460500"/>
              <a:gd name="T5" fmla="*/ 724198 h 844550"/>
              <a:gd name="T6" fmla="*/ 198119 w 1460500"/>
              <a:gd name="T7" fmla="*/ 732741 h 844550"/>
              <a:gd name="T8" fmla="*/ 672563 w 1460500"/>
              <a:gd name="T9" fmla="*/ 4597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672563" y="459740"/>
                </a:moveTo>
                <a:lnTo>
                  <a:pt x="657717" y="459740"/>
                </a:lnTo>
                <a:lnTo>
                  <a:pt x="198119" y="724198"/>
                </a:lnTo>
                <a:lnTo>
                  <a:pt x="198119" y="732741"/>
                </a:lnTo>
                <a:lnTo>
                  <a:pt x="672563" y="459740"/>
                </a:lnTo>
                <a:close/>
              </a:path>
            </a:pathLst>
          </a:custGeom>
          <a:solidFill>
            <a:srgbClr val="202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3" name="object 432"/>
          <p:cNvSpPr>
            <a:spLocks/>
          </p:cNvSpPr>
          <p:nvPr/>
        </p:nvSpPr>
        <p:spPr bwMode="auto">
          <a:xfrm>
            <a:off x="2352675" y="5127625"/>
            <a:ext cx="1460500" cy="844550"/>
          </a:xfrm>
          <a:custGeom>
            <a:avLst/>
            <a:gdLst>
              <a:gd name="T0" fmla="*/ 683598 w 1460500"/>
              <a:gd name="T1" fmla="*/ 453390 h 844550"/>
              <a:gd name="T2" fmla="*/ 668753 w 1460500"/>
              <a:gd name="T3" fmla="*/ 453390 h 844550"/>
              <a:gd name="T4" fmla="*/ 194309 w 1460500"/>
              <a:gd name="T5" fmla="*/ 726391 h 844550"/>
              <a:gd name="T6" fmla="*/ 194309 w 1460500"/>
              <a:gd name="T7" fmla="*/ 734933 h 844550"/>
              <a:gd name="T8" fmla="*/ 683598 w 1460500"/>
              <a:gd name="T9" fmla="*/ 45339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683598" y="453390"/>
                </a:moveTo>
                <a:lnTo>
                  <a:pt x="668753" y="453390"/>
                </a:lnTo>
                <a:lnTo>
                  <a:pt x="194309" y="726391"/>
                </a:lnTo>
                <a:lnTo>
                  <a:pt x="194309" y="734933"/>
                </a:lnTo>
                <a:lnTo>
                  <a:pt x="683598" y="453390"/>
                </a:lnTo>
                <a:close/>
              </a:path>
            </a:pathLst>
          </a:custGeom>
          <a:solidFill>
            <a:srgbClr val="212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4" name="object 433"/>
          <p:cNvSpPr>
            <a:spLocks/>
          </p:cNvSpPr>
          <p:nvPr/>
        </p:nvSpPr>
        <p:spPr bwMode="auto">
          <a:xfrm>
            <a:off x="2357438" y="5133975"/>
            <a:ext cx="1460500" cy="844550"/>
          </a:xfrm>
          <a:custGeom>
            <a:avLst/>
            <a:gdLst>
              <a:gd name="T0" fmla="*/ 694634 w 1460500"/>
              <a:gd name="T1" fmla="*/ 447040 h 844550"/>
              <a:gd name="T2" fmla="*/ 679788 w 1460500"/>
              <a:gd name="T3" fmla="*/ 447040 h 844550"/>
              <a:gd name="T4" fmla="*/ 190500 w 1460500"/>
              <a:gd name="T5" fmla="*/ 728583 h 844550"/>
              <a:gd name="T6" fmla="*/ 190500 w 1460500"/>
              <a:gd name="T7" fmla="*/ 737125 h 844550"/>
              <a:gd name="T8" fmla="*/ 694634 w 1460500"/>
              <a:gd name="T9" fmla="*/ 4470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694634" y="447040"/>
                </a:moveTo>
                <a:lnTo>
                  <a:pt x="679788" y="447040"/>
                </a:lnTo>
                <a:lnTo>
                  <a:pt x="190500" y="728583"/>
                </a:lnTo>
                <a:lnTo>
                  <a:pt x="190500" y="737125"/>
                </a:lnTo>
                <a:lnTo>
                  <a:pt x="694634" y="447040"/>
                </a:lnTo>
                <a:close/>
              </a:path>
            </a:pathLst>
          </a:custGeom>
          <a:solidFill>
            <a:srgbClr val="222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5" name="object 434"/>
          <p:cNvSpPr>
            <a:spLocks/>
          </p:cNvSpPr>
          <p:nvPr/>
        </p:nvSpPr>
        <p:spPr bwMode="auto">
          <a:xfrm>
            <a:off x="2360613" y="5140325"/>
            <a:ext cx="1460500" cy="842963"/>
          </a:xfrm>
          <a:custGeom>
            <a:avLst/>
            <a:gdLst>
              <a:gd name="T0" fmla="*/ 704524 w 1460499"/>
              <a:gd name="T1" fmla="*/ 440524 h 843280"/>
              <a:gd name="T2" fmla="*/ 690824 w 1460499"/>
              <a:gd name="T3" fmla="*/ 440524 h 843280"/>
              <a:gd name="T4" fmla="*/ 186689 w 1460499"/>
              <a:gd name="T5" fmla="*/ 730500 h 843280"/>
              <a:gd name="T6" fmla="*/ 186689 w 1460499"/>
              <a:gd name="T7" fmla="*/ 737930 h 843280"/>
              <a:gd name="T8" fmla="*/ 704524 w 1460499"/>
              <a:gd name="T9" fmla="*/ 44052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704524" y="440690"/>
                </a:moveTo>
                <a:lnTo>
                  <a:pt x="690824" y="440690"/>
                </a:lnTo>
                <a:lnTo>
                  <a:pt x="186689" y="730775"/>
                </a:lnTo>
                <a:lnTo>
                  <a:pt x="186689" y="738207"/>
                </a:lnTo>
                <a:lnTo>
                  <a:pt x="704524" y="440690"/>
                </a:lnTo>
                <a:close/>
              </a:path>
            </a:pathLst>
          </a:custGeom>
          <a:solidFill>
            <a:srgbClr val="232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6" name="object 435"/>
          <p:cNvSpPr>
            <a:spLocks/>
          </p:cNvSpPr>
          <p:nvPr/>
        </p:nvSpPr>
        <p:spPr bwMode="auto">
          <a:xfrm>
            <a:off x="2365375" y="5146675"/>
            <a:ext cx="1460500" cy="842963"/>
          </a:xfrm>
          <a:custGeom>
            <a:avLst/>
            <a:gdLst>
              <a:gd name="T0" fmla="*/ 715576 w 1460500"/>
              <a:gd name="T1" fmla="*/ 434177 h 843280"/>
              <a:gd name="T2" fmla="*/ 700714 w 1460500"/>
              <a:gd name="T3" fmla="*/ 434177 h 843280"/>
              <a:gd name="T4" fmla="*/ 182880 w 1460500"/>
              <a:gd name="T5" fmla="*/ 731582 h 843280"/>
              <a:gd name="T6" fmla="*/ 182880 w 1460500"/>
              <a:gd name="T7" fmla="*/ 740118 h 843280"/>
              <a:gd name="T8" fmla="*/ 715576 w 1460500"/>
              <a:gd name="T9" fmla="*/ 434177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15576" y="434340"/>
                </a:moveTo>
                <a:lnTo>
                  <a:pt x="700714" y="434340"/>
                </a:lnTo>
                <a:lnTo>
                  <a:pt x="182880" y="731857"/>
                </a:lnTo>
                <a:lnTo>
                  <a:pt x="182880" y="740396"/>
                </a:lnTo>
                <a:lnTo>
                  <a:pt x="715576" y="434340"/>
                </a:lnTo>
                <a:close/>
              </a:path>
            </a:pathLst>
          </a:custGeom>
          <a:solidFill>
            <a:srgbClr val="252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7" name="object 436"/>
          <p:cNvSpPr>
            <a:spLocks/>
          </p:cNvSpPr>
          <p:nvPr/>
        </p:nvSpPr>
        <p:spPr bwMode="auto">
          <a:xfrm>
            <a:off x="2368550" y="5153025"/>
            <a:ext cx="1458913" cy="842963"/>
          </a:xfrm>
          <a:custGeom>
            <a:avLst/>
            <a:gdLst>
              <a:gd name="T0" fmla="*/ 725201 w 1459229"/>
              <a:gd name="T1" fmla="*/ 427829 h 843280"/>
              <a:gd name="T2" fmla="*/ 711612 w 1459229"/>
              <a:gd name="T3" fmla="*/ 427829 h 843280"/>
              <a:gd name="T4" fmla="*/ 179030 w 1459229"/>
              <a:gd name="T5" fmla="*/ 733770 h 843280"/>
              <a:gd name="T6" fmla="*/ 179030 w 1459229"/>
              <a:gd name="T7" fmla="*/ 741577 h 843280"/>
              <a:gd name="T8" fmla="*/ 725201 w 1459229"/>
              <a:gd name="T9" fmla="*/ 427829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725358" y="427990"/>
                </a:moveTo>
                <a:lnTo>
                  <a:pt x="711766" y="427990"/>
                </a:lnTo>
                <a:lnTo>
                  <a:pt x="179069" y="734046"/>
                </a:lnTo>
                <a:lnTo>
                  <a:pt x="179069" y="741856"/>
                </a:lnTo>
                <a:lnTo>
                  <a:pt x="725358" y="427990"/>
                </a:lnTo>
                <a:close/>
              </a:path>
            </a:pathLst>
          </a:custGeom>
          <a:solidFill>
            <a:srgbClr val="262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8" name="object 437"/>
          <p:cNvSpPr>
            <a:spLocks/>
          </p:cNvSpPr>
          <p:nvPr/>
        </p:nvSpPr>
        <p:spPr bwMode="auto">
          <a:xfrm>
            <a:off x="2371725" y="5159375"/>
            <a:ext cx="1460500" cy="842963"/>
          </a:xfrm>
          <a:custGeom>
            <a:avLst/>
            <a:gdLst>
              <a:gd name="T0" fmla="*/ 737681 w 1460500"/>
              <a:gd name="T1" fmla="*/ 421482 h 843280"/>
              <a:gd name="T2" fmla="*/ 722818 w 1460500"/>
              <a:gd name="T3" fmla="*/ 421482 h 843280"/>
              <a:gd name="T4" fmla="*/ 176530 w 1460500"/>
              <a:gd name="T5" fmla="*/ 735230 h 843280"/>
              <a:gd name="T6" fmla="*/ 176530 w 1460500"/>
              <a:gd name="T7" fmla="*/ 743765 h 843280"/>
              <a:gd name="T8" fmla="*/ 737681 w 1460500"/>
              <a:gd name="T9" fmla="*/ 421482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37681" y="421640"/>
                </a:moveTo>
                <a:lnTo>
                  <a:pt x="722818" y="421640"/>
                </a:lnTo>
                <a:lnTo>
                  <a:pt x="176530" y="735506"/>
                </a:lnTo>
                <a:lnTo>
                  <a:pt x="176530" y="744045"/>
                </a:lnTo>
                <a:lnTo>
                  <a:pt x="737681" y="421640"/>
                </a:lnTo>
                <a:close/>
              </a:path>
            </a:pathLst>
          </a:custGeom>
          <a:solidFill>
            <a:srgbClr val="272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39" name="object 438"/>
          <p:cNvSpPr>
            <a:spLocks/>
          </p:cNvSpPr>
          <p:nvPr/>
        </p:nvSpPr>
        <p:spPr bwMode="auto">
          <a:xfrm>
            <a:off x="2374900" y="5165725"/>
            <a:ext cx="1460500" cy="842963"/>
          </a:xfrm>
          <a:custGeom>
            <a:avLst/>
            <a:gdLst>
              <a:gd name="T0" fmla="*/ 748733 w 1460500"/>
              <a:gd name="T1" fmla="*/ 415134 h 843280"/>
              <a:gd name="T2" fmla="*/ 733871 w 1460500"/>
              <a:gd name="T3" fmla="*/ 415134 h 843280"/>
              <a:gd name="T4" fmla="*/ 172719 w 1460500"/>
              <a:gd name="T5" fmla="*/ 737418 h 843280"/>
              <a:gd name="T6" fmla="*/ 172719 w 1460500"/>
              <a:gd name="T7" fmla="*/ 745954 h 843280"/>
              <a:gd name="T8" fmla="*/ 748733 w 1460500"/>
              <a:gd name="T9" fmla="*/ 41513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48733" y="415290"/>
                </a:moveTo>
                <a:lnTo>
                  <a:pt x="733871" y="415290"/>
                </a:lnTo>
                <a:lnTo>
                  <a:pt x="172719" y="737695"/>
                </a:lnTo>
                <a:lnTo>
                  <a:pt x="172719" y="746234"/>
                </a:lnTo>
                <a:lnTo>
                  <a:pt x="748733" y="415290"/>
                </a:lnTo>
                <a:close/>
              </a:path>
            </a:pathLst>
          </a:custGeom>
          <a:solidFill>
            <a:srgbClr val="282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0" name="object 439"/>
          <p:cNvSpPr>
            <a:spLocks/>
          </p:cNvSpPr>
          <p:nvPr/>
        </p:nvSpPr>
        <p:spPr bwMode="auto">
          <a:xfrm>
            <a:off x="2378075" y="5172075"/>
            <a:ext cx="1460500" cy="842963"/>
          </a:xfrm>
          <a:custGeom>
            <a:avLst/>
            <a:gdLst>
              <a:gd name="T0" fmla="*/ 759785 w 1460500"/>
              <a:gd name="T1" fmla="*/ 408786 h 843280"/>
              <a:gd name="T2" fmla="*/ 744923 w 1460500"/>
              <a:gd name="T3" fmla="*/ 408786 h 843280"/>
              <a:gd name="T4" fmla="*/ 168909 w 1460500"/>
              <a:gd name="T5" fmla="*/ 739606 h 843280"/>
              <a:gd name="T6" fmla="*/ 168909 w 1460500"/>
              <a:gd name="T7" fmla="*/ 748142 h 843280"/>
              <a:gd name="T8" fmla="*/ 759785 w 1460500"/>
              <a:gd name="T9" fmla="*/ 408786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59785" y="408940"/>
                </a:moveTo>
                <a:lnTo>
                  <a:pt x="744923" y="408940"/>
                </a:lnTo>
                <a:lnTo>
                  <a:pt x="168909" y="739884"/>
                </a:lnTo>
                <a:lnTo>
                  <a:pt x="168909" y="748423"/>
                </a:lnTo>
                <a:lnTo>
                  <a:pt x="759785" y="408940"/>
                </a:lnTo>
                <a:close/>
              </a:path>
            </a:pathLst>
          </a:custGeom>
          <a:solidFill>
            <a:srgbClr val="292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1" name="object 440"/>
          <p:cNvSpPr>
            <a:spLocks/>
          </p:cNvSpPr>
          <p:nvPr/>
        </p:nvSpPr>
        <p:spPr bwMode="auto">
          <a:xfrm>
            <a:off x="2382838" y="5178425"/>
            <a:ext cx="1460500" cy="842963"/>
          </a:xfrm>
          <a:custGeom>
            <a:avLst/>
            <a:gdLst>
              <a:gd name="T0" fmla="*/ 770837 w 1460500"/>
              <a:gd name="T1" fmla="*/ 402439 h 843280"/>
              <a:gd name="T2" fmla="*/ 755975 w 1460500"/>
              <a:gd name="T3" fmla="*/ 402439 h 843280"/>
              <a:gd name="T4" fmla="*/ 165100 w 1460500"/>
              <a:gd name="T5" fmla="*/ 741794 h 843280"/>
              <a:gd name="T6" fmla="*/ 165100 w 1460500"/>
              <a:gd name="T7" fmla="*/ 750330 h 843280"/>
              <a:gd name="T8" fmla="*/ 770837 w 1460500"/>
              <a:gd name="T9" fmla="*/ 402439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70837" y="402590"/>
                </a:moveTo>
                <a:lnTo>
                  <a:pt x="755975" y="402590"/>
                </a:lnTo>
                <a:lnTo>
                  <a:pt x="165100" y="742073"/>
                </a:lnTo>
                <a:lnTo>
                  <a:pt x="165100" y="750612"/>
                </a:lnTo>
                <a:lnTo>
                  <a:pt x="770837" y="402590"/>
                </a:lnTo>
                <a:close/>
              </a:path>
            </a:pathLst>
          </a:custGeom>
          <a:solidFill>
            <a:srgbClr val="2A2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2" name="object 441"/>
          <p:cNvSpPr>
            <a:spLocks/>
          </p:cNvSpPr>
          <p:nvPr/>
        </p:nvSpPr>
        <p:spPr bwMode="auto">
          <a:xfrm>
            <a:off x="2386013" y="5184775"/>
            <a:ext cx="1460500" cy="842963"/>
          </a:xfrm>
          <a:custGeom>
            <a:avLst/>
            <a:gdLst>
              <a:gd name="T0" fmla="*/ 781891 w 1460499"/>
              <a:gd name="T1" fmla="*/ 396091 h 843280"/>
              <a:gd name="T2" fmla="*/ 767028 w 1460499"/>
              <a:gd name="T3" fmla="*/ 396091 h 843280"/>
              <a:gd name="T4" fmla="*/ 161289 w 1460499"/>
              <a:gd name="T5" fmla="*/ 743982 h 843280"/>
              <a:gd name="T6" fmla="*/ 161289 w 1460499"/>
              <a:gd name="T7" fmla="*/ 752518 h 843280"/>
              <a:gd name="T8" fmla="*/ 781891 w 1460499"/>
              <a:gd name="T9" fmla="*/ 39609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781890" y="396240"/>
                </a:moveTo>
                <a:lnTo>
                  <a:pt x="767027" y="396240"/>
                </a:lnTo>
                <a:lnTo>
                  <a:pt x="161289" y="744262"/>
                </a:lnTo>
                <a:lnTo>
                  <a:pt x="161289" y="752801"/>
                </a:lnTo>
                <a:lnTo>
                  <a:pt x="781890" y="396240"/>
                </a:lnTo>
                <a:close/>
              </a:path>
            </a:pathLst>
          </a:custGeom>
          <a:solidFill>
            <a:srgbClr val="2B2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3" name="object 442"/>
          <p:cNvSpPr>
            <a:spLocks/>
          </p:cNvSpPr>
          <p:nvPr/>
        </p:nvSpPr>
        <p:spPr bwMode="auto">
          <a:xfrm>
            <a:off x="2390775" y="5191125"/>
            <a:ext cx="1458913" cy="842963"/>
          </a:xfrm>
          <a:custGeom>
            <a:avLst/>
            <a:gdLst>
              <a:gd name="T0" fmla="*/ 791500 w 1459230"/>
              <a:gd name="T1" fmla="*/ 389743 h 843280"/>
              <a:gd name="T2" fmla="*/ 777911 w 1459230"/>
              <a:gd name="T3" fmla="*/ 389743 h 843280"/>
              <a:gd name="T4" fmla="*/ 157446 w 1459230"/>
              <a:gd name="T5" fmla="*/ 746170 h 843280"/>
              <a:gd name="T6" fmla="*/ 157446 w 1459230"/>
              <a:gd name="T7" fmla="*/ 753976 h 843280"/>
              <a:gd name="T8" fmla="*/ 791500 w 1459230"/>
              <a:gd name="T9" fmla="*/ 38974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791672" y="389890"/>
                </a:moveTo>
                <a:lnTo>
                  <a:pt x="778080" y="389890"/>
                </a:lnTo>
                <a:lnTo>
                  <a:pt x="157480" y="746451"/>
                </a:lnTo>
                <a:lnTo>
                  <a:pt x="157480" y="754260"/>
                </a:lnTo>
                <a:lnTo>
                  <a:pt x="791672" y="389890"/>
                </a:lnTo>
                <a:close/>
              </a:path>
            </a:pathLst>
          </a:custGeom>
          <a:solidFill>
            <a:srgbClr val="2C2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4" name="object 443"/>
          <p:cNvSpPr>
            <a:spLocks/>
          </p:cNvSpPr>
          <p:nvPr/>
        </p:nvSpPr>
        <p:spPr bwMode="auto">
          <a:xfrm>
            <a:off x="2392363" y="5197475"/>
            <a:ext cx="1460500" cy="842963"/>
          </a:xfrm>
          <a:custGeom>
            <a:avLst/>
            <a:gdLst>
              <a:gd name="T0" fmla="*/ 803995 w 1460499"/>
              <a:gd name="T1" fmla="*/ 383396 h 843280"/>
              <a:gd name="T2" fmla="*/ 789133 w 1460499"/>
              <a:gd name="T3" fmla="*/ 383396 h 843280"/>
              <a:gd name="T4" fmla="*/ 154939 w 1460499"/>
              <a:gd name="T5" fmla="*/ 747629 h 843280"/>
              <a:gd name="T6" fmla="*/ 154939 w 1460499"/>
              <a:gd name="T7" fmla="*/ 756165 h 843280"/>
              <a:gd name="T8" fmla="*/ 803995 w 1460499"/>
              <a:gd name="T9" fmla="*/ 383396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803994" y="383540"/>
                </a:moveTo>
                <a:lnTo>
                  <a:pt x="789132" y="383540"/>
                </a:lnTo>
                <a:lnTo>
                  <a:pt x="154939" y="747910"/>
                </a:lnTo>
                <a:lnTo>
                  <a:pt x="154939" y="756449"/>
                </a:lnTo>
                <a:lnTo>
                  <a:pt x="803994" y="383540"/>
                </a:lnTo>
                <a:close/>
              </a:path>
            </a:pathLst>
          </a:custGeom>
          <a:solidFill>
            <a:srgbClr val="2D2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5" name="object 444"/>
          <p:cNvSpPr>
            <a:spLocks/>
          </p:cNvSpPr>
          <p:nvPr/>
        </p:nvSpPr>
        <p:spPr bwMode="auto">
          <a:xfrm>
            <a:off x="2397125" y="5203825"/>
            <a:ext cx="1460500" cy="842963"/>
          </a:xfrm>
          <a:custGeom>
            <a:avLst/>
            <a:gdLst>
              <a:gd name="T0" fmla="*/ 813817 w 1460500"/>
              <a:gd name="T1" fmla="*/ 377048 h 843280"/>
              <a:gd name="T2" fmla="*/ 800184 w 1460500"/>
              <a:gd name="T3" fmla="*/ 377048 h 843280"/>
              <a:gd name="T4" fmla="*/ 151130 w 1460500"/>
              <a:gd name="T5" fmla="*/ 749817 h 843280"/>
              <a:gd name="T6" fmla="*/ 151130 w 1460500"/>
              <a:gd name="T7" fmla="*/ 758224 h 843280"/>
              <a:gd name="T8" fmla="*/ 813817 w 1460500"/>
              <a:gd name="T9" fmla="*/ 37704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813817" y="377190"/>
                </a:moveTo>
                <a:lnTo>
                  <a:pt x="800184" y="377190"/>
                </a:lnTo>
                <a:lnTo>
                  <a:pt x="151130" y="750099"/>
                </a:lnTo>
                <a:lnTo>
                  <a:pt x="151130" y="758509"/>
                </a:lnTo>
                <a:lnTo>
                  <a:pt x="813817" y="377190"/>
                </a:lnTo>
                <a:close/>
              </a:path>
            </a:pathLst>
          </a:custGeom>
          <a:solidFill>
            <a:srgbClr val="2E2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6" name="object 445"/>
          <p:cNvSpPr>
            <a:spLocks/>
          </p:cNvSpPr>
          <p:nvPr/>
        </p:nvSpPr>
        <p:spPr bwMode="auto">
          <a:xfrm>
            <a:off x="2400300" y="5208588"/>
            <a:ext cx="1460500" cy="844550"/>
          </a:xfrm>
          <a:custGeom>
            <a:avLst/>
            <a:gdLst>
              <a:gd name="T0" fmla="*/ 824853 w 1460500"/>
              <a:gd name="T1" fmla="*/ 372109 h 844550"/>
              <a:gd name="T2" fmla="*/ 810007 w 1460500"/>
              <a:gd name="T3" fmla="*/ 372109 h 844550"/>
              <a:gd name="T4" fmla="*/ 147319 w 1460500"/>
              <a:gd name="T5" fmla="*/ 753429 h 844550"/>
              <a:gd name="T6" fmla="*/ 147319 w 1460500"/>
              <a:gd name="T7" fmla="*/ 761972 h 844550"/>
              <a:gd name="T8" fmla="*/ 824853 w 1460500"/>
              <a:gd name="T9" fmla="*/ 3721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24853" y="372109"/>
                </a:moveTo>
                <a:lnTo>
                  <a:pt x="810007" y="372109"/>
                </a:lnTo>
                <a:lnTo>
                  <a:pt x="147319" y="753429"/>
                </a:lnTo>
                <a:lnTo>
                  <a:pt x="147319" y="761972"/>
                </a:lnTo>
                <a:lnTo>
                  <a:pt x="824853" y="372109"/>
                </a:lnTo>
                <a:close/>
              </a:path>
            </a:pathLst>
          </a:custGeom>
          <a:solidFill>
            <a:srgbClr val="2F2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7" name="object 446"/>
          <p:cNvSpPr>
            <a:spLocks/>
          </p:cNvSpPr>
          <p:nvPr/>
        </p:nvSpPr>
        <p:spPr bwMode="auto">
          <a:xfrm>
            <a:off x="2403475" y="5214938"/>
            <a:ext cx="1460500" cy="844550"/>
          </a:xfrm>
          <a:custGeom>
            <a:avLst/>
            <a:gdLst>
              <a:gd name="T0" fmla="*/ 835888 w 1460500"/>
              <a:gd name="T1" fmla="*/ 365759 h 844550"/>
              <a:gd name="T2" fmla="*/ 821043 w 1460500"/>
              <a:gd name="T3" fmla="*/ 365759 h 844550"/>
              <a:gd name="T4" fmla="*/ 143509 w 1460500"/>
              <a:gd name="T5" fmla="*/ 755622 h 844550"/>
              <a:gd name="T6" fmla="*/ 143509 w 1460500"/>
              <a:gd name="T7" fmla="*/ 764164 h 844550"/>
              <a:gd name="T8" fmla="*/ 835888 w 1460500"/>
              <a:gd name="T9" fmla="*/ 3657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35888" y="365759"/>
                </a:moveTo>
                <a:lnTo>
                  <a:pt x="821043" y="365759"/>
                </a:lnTo>
                <a:lnTo>
                  <a:pt x="143509" y="755622"/>
                </a:lnTo>
                <a:lnTo>
                  <a:pt x="143509" y="764164"/>
                </a:lnTo>
                <a:lnTo>
                  <a:pt x="835888" y="365759"/>
                </a:lnTo>
                <a:close/>
              </a:path>
            </a:pathLst>
          </a:custGeom>
          <a:solidFill>
            <a:srgbClr val="303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8" name="object 447"/>
          <p:cNvSpPr>
            <a:spLocks/>
          </p:cNvSpPr>
          <p:nvPr/>
        </p:nvSpPr>
        <p:spPr bwMode="auto">
          <a:xfrm>
            <a:off x="2408238" y="5221288"/>
            <a:ext cx="1460500" cy="844550"/>
          </a:xfrm>
          <a:custGeom>
            <a:avLst/>
            <a:gdLst>
              <a:gd name="T0" fmla="*/ 846924 w 1460500"/>
              <a:gd name="T1" fmla="*/ 359409 h 844550"/>
              <a:gd name="T2" fmla="*/ 832078 w 1460500"/>
              <a:gd name="T3" fmla="*/ 359409 h 844550"/>
              <a:gd name="T4" fmla="*/ 139700 w 1460500"/>
              <a:gd name="T5" fmla="*/ 757814 h 844550"/>
              <a:gd name="T6" fmla="*/ 139700 w 1460500"/>
              <a:gd name="T7" fmla="*/ 766356 h 844550"/>
              <a:gd name="T8" fmla="*/ 846924 w 1460500"/>
              <a:gd name="T9" fmla="*/ 3594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46924" y="359409"/>
                </a:moveTo>
                <a:lnTo>
                  <a:pt x="832078" y="359409"/>
                </a:lnTo>
                <a:lnTo>
                  <a:pt x="139700" y="757814"/>
                </a:lnTo>
                <a:lnTo>
                  <a:pt x="139700" y="766356"/>
                </a:lnTo>
                <a:lnTo>
                  <a:pt x="846924" y="359409"/>
                </a:lnTo>
                <a:close/>
              </a:path>
            </a:pathLst>
          </a:custGeom>
          <a:solidFill>
            <a:srgbClr val="313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49" name="object 448"/>
          <p:cNvSpPr>
            <a:spLocks/>
          </p:cNvSpPr>
          <p:nvPr/>
        </p:nvSpPr>
        <p:spPr bwMode="auto">
          <a:xfrm>
            <a:off x="2411413" y="5227638"/>
            <a:ext cx="1458912" cy="844550"/>
          </a:xfrm>
          <a:custGeom>
            <a:avLst/>
            <a:gdLst>
              <a:gd name="T0" fmla="*/ 856503 w 1459230"/>
              <a:gd name="T1" fmla="*/ 353059 h 844550"/>
              <a:gd name="T2" fmla="*/ 842930 w 1459230"/>
              <a:gd name="T3" fmla="*/ 353059 h 844550"/>
              <a:gd name="T4" fmla="*/ 135859 w 1459230"/>
              <a:gd name="T5" fmla="*/ 760006 h 844550"/>
              <a:gd name="T6" fmla="*/ 135859 w 1459230"/>
              <a:gd name="T7" fmla="*/ 767818 h 844550"/>
              <a:gd name="T8" fmla="*/ 856503 w 1459230"/>
              <a:gd name="T9" fmla="*/ 3530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856690" y="353059"/>
                </a:moveTo>
                <a:lnTo>
                  <a:pt x="843114" y="353059"/>
                </a:lnTo>
                <a:lnTo>
                  <a:pt x="135889" y="760006"/>
                </a:lnTo>
                <a:lnTo>
                  <a:pt x="135889" y="767818"/>
                </a:lnTo>
                <a:lnTo>
                  <a:pt x="856690" y="35305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0" name="object 449"/>
          <p:cNvSpPr>
            <a:spLocks/>
          </p:cNvSpPr>
          <p:nvPr/>
        </p:nvSpPr>
        <p:spPr bwMode="auto">
          <a:xfrm>
            <a:off x="2414588" y="5233988"/>
            <a:ext cx="1460500" cy="842962"/>
          </a:xfrm>
          <a:custGeom>
            <a:avLst/>
            <a:gdLst>
              <a:gd name="T0" fmla="*/ 868097 w 1460500"/>
              <a:gd name="T1" fmla="*/ 346579 h 843279"/>
              <a:gd name="T2" fmla="*/ 854150 w 1460500"/>
              <a:gd name="T3" fmla="*/ 346579 h 843279"/>
              <a:gd name="T4" fmla="*/ 133350 w 1460500"/>
              <a:gd name="T5" fmla="*/ 761182 h 843279"/>
              <a:gd name="T6" fmla="*/ 133350 w 1460500"/>
              <a:gd name="T7" fmla="*/ 768564 h 843279"/>
              <a:gd name="T8" fmla="*/ 868097 w 1460500"/>
              <a:gd name="T9" fmla="*/ 34657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868097" y="346709"/>
                </a:moveTo>
                <a:lnTo>
                  <a:pt x="854150" y="346709"/>
                </a:lnTo>
                <a:lnTo>
                  <a:pt x="133350" y="761468"/>
                </a:lnTo>
                <a:lnTo>
                  <a:pt x="133350" y="768853"/>
                </a:lnTo>
                <a:lnTo>
                  <a:pt x="868097" y="34670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1" name="object 450"/>
          <p:cNvSpPr>
            <a:spLocks/>
          </p:cNvSpPr>
          <p:nvPr/>
        </p:nvSpPr>
        <p:spPr bwMode="auto">
          <a:xfrm>
            <a:off x="2417763" y="5240338"/>
            <a:ext cx="1460500" cy="842962"/>
          </a:xfrm>
          <a:custGeom>
            <a:avLst/>
            <a:gdLst>
              <a:gd name="T0" fmla="*/ 879151 w 1460499"/>
              <a:gd name="T1" fmla="*/ 340231 h 843279"/>
              <a:gd name="T2" fmla="*/ 864288 w 1460499"/>
              <a:gd name="T3" fmla="*/ 340231 h 843279"/>
              <a:gd name="T4" fmla="*/ 129539 w 1460499"/>
              <a:gd name="T5" fmla="*/ 762216 h 843279"/>
              <a:gd name="T6" fmla="*/ 129539 w 1460499"/>
              <a:gd name="T7" fmla="*/ 770752 h 843279"/>
              <a:gd name="T8" fmla="*/ 879151 w 1460499"/>
              <a:gd name="T9" fmla="*/ 34023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879150" y="340359"/>
                </a:moveTo>
                <a:lnTo>
                  <a:pt x="864287" y="340359"/>
                </a:lnTo>
                <a:lnTo>
                  <a:pt x="129539" y="762503"/>
                </a:lnTo>
                <a:lnTo>
                  <a:pt x="129539" y="771042"/>
                </a:lnTo>
                <a:lnTo>
                  <a:pt x="879150" y="340359"/>
                </a:lnTo>
                <a:close/>
              </a:path>
            </a:pathLst>
          </a:custGeom>
          <a:solidFill>
            <a:srgbClr val="343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2" name="object 451"/>
          <p:cNvSpPr>
            <a:spLocks/>
          </p:cNvSpPr>
          <p:nvPr/>
        </p:nvSpPr>
        <p:spPr bwMode="auto">
          <a:xfrm>
            <a:off x="2422525" y="5246688"/>
            <a:ext cx="1460500" cy="842962"/>
          </a:xfrm>
          <a:custGeom>
            <a:avLst/>
            <a:gdLst>
              <a:gd name="T0" fmla="*/ 890202 w 1460500"/>
              <a:gd name="T1" fmla="*/ 333883 h 843279"/>
              <a:gd name="T2" fmla="*/ 875340 w 1460500"/>
              <a:gd name="T3" fmla="*/ 333883 h 843279"/>
              <a:gd name="T4" fmla="*/ 125730 w 1460500"/>
              <a:gd name="T5" fmla="*/ 764405 h 843279"/>
              <a:gd name="T6" fmla="*/ 125730 w 1460500"/>
              <a:gd name="T7" fmla="*/ 772940 h 843279"/>
              <a:gd name="T8" fmla="*/ 890202 w 1460500"/>
              <a:gd name="T9" fmla="*/ 33388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890202" y="334009"/>
                </a:moveTo>
                <a:lnTo>
                  <a:pt x="875340" y="334009"/>
                </a:lnTo>
                <a:lnTo>
                  <a:pt x="125730" y="764692"/>
                </a:lnTo>
                <a:lnTo>
                  <a:pt x="125730" y="773231"/>
                </a:lnTo>
                <a:lnTo>
                  <a:pt x="890202" y="334009"/>
                </a:lnTo>
                <a:close/>
              </a:path>
            </a:pathLst>
          </a:custGeom>
          <a:solidFill>
            <a:srgbClr val="353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3" name="object 452"/>
          <p:cNvSpPr>
            <a:spLocks/>
          </p:cNvSpPr>
          <p:nvPr/>
        </p:nvSpPr>
        <p:spPr bwMode="auto">
          <a:xfrm>
            <a:off x="2425700" y="5253038"/>
            <a:ext cx="1460500" cy="842962"/>
          </a:xfrm>
          <a:custGeom>
            <a:avLst/>
            <a:gdLst>
              <a:gd name="T0" fmla="*/ 901254 w 1460500"/>
              <a:gd name="T1" fmla="*/ 327536 h 843279"/>
              <a:gd name="T2" fmla="*/ 886392 w 1460500"/>
              <a:gd name="T3" fmla="*/ 327536 h 843279"/>
              <a:gd name="T4" fmla="*/ 121919 w 1460500"/>
              <a:gd name="T5" fmla="*/ 766593 h 843279"/>
              <a:gd name="T6" fmla="*/ 121919 w 1460500"/>
              <a:gd name="T7" fmla="*/ 775129 h 843279"/>
              <a:gd name="T8" fmla="*/ 901254 w 1460500"/>
              <a:gd name="T9" fmla="*/ 32753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01254" y="327659"/>
                </a:moveTo>
                <a:lnTo>
                  <a:pt x="886392" y="327659"/>
                </a:lnTo>
                <a:lnTo>
                  <a:pt x="121919" y="766881"/>
                </a:lnTo>
                <a:lnTo>
                  <a:pt x="121919" y="775420"/>
                </a:lnTo>
                <a:lnTo>
                  <a:pt x="901254" y="327659"/>
                </a:lnTo>
                <a:close/>
              </a:path>
            </a:pathLst>
          </a:custGeom>
          <a:solidFill>
            <a:srgbClr val="373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4" name="object 453"/>
          <p:cNvSpPr>
            <a:spLocks/>
          </p:cNvSpPr>
          <p:nvPr/>
        </p:nvSpPr>
        <p:spPr bwMode="auto">
          <a:xfrm>
            <a:off x="2428875" y="5259388"/>
            <a:ext cx="1460500" cy="842962"/>
          </a:xfrm>
          <a:custGeom>
            <a:avLst/>
            <a:gdLst>
              <a:gd name="T0" fmla="*/ 912307 w 1460500"/>
              <a:gd name="T1" fmla="*/ 321188 h 843279"/>
              <a:gd name="T2" fmla="*/ 897444 w 1460500"/>
              <a:gd name="T3" fmla="*/ 321188 h 843279"/>
              <a:gd name="T4" fmla="*/ 118109 w 1460500"/>
              <a:gd name="T5" fmla="*/ 768781 h 843279"/>
              <a:gd name="T6" fmla="*/ 118109 w 1460500"/>
              <a:gd name="T7" fmla="*/ 777317 h 843279"/>
              <a:gd name="T8" fmla="*/ 912307 w 1460500"/>
              <a:gd name="T9" fmla="*/ 32118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12307" y="321309"/>
                </a:moveTo>
                <a:lnTo>
                  <a:pt x="897444" y="321309"/>
                </a:lnTo>
                <a:lnTo>
                  <a:pt x="118109" y="769070"/>
                </a:lnTo>
                <a:lnTo>
                  <a:pt x="118109" y="777609"/>
                </a:lnTo>
                <a:lnTo>
                  <a:pt x="912307" y="321309"/>
                </a:lnTo>
                <a:close/>
              </a:path>
            </a:pathLst>
          </a:custGeom>
          <a:solidFill>
            <a:srgbClr val="383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5" name="object 454"/>
          <p:cNvSpPr>
            <a:spLocks/>
          </p:cNvSpPr>
          <p:nvPr/>
        </p:nvSpPr>
        <p:spPr bwMode="auto">
          <a:xfrm>
            <a:off x="2433638" y="5265738"/>
            <a:ext cx="1458912" cy="842962"/>
          </a:xfrm>
          <a:custGeom>
            <a:avLst/>
            <a:gdLst>
              <a:gd name="T0" fmla="*/ 920495 w 1459230"/>
              <a:gd name="T1" fmla="*/ 314841 h 843279"/>
              <a:gd name="T2" fmla="*/ 908299 w 1459230"/>
              <a:gd name="T3" fmla="*/ 314841 h 843279"/>
              <a:gd name="T4" fmla="*/ 114275 w 1459230"/>
              <a:gd name="T5" fmla="*/ 770969 h 843279"/>
              <a:gd name="T6" fmla="*/ 114275 w 1459230"/>
              <a:gd name="T7" fmla="*/ 778678 h 843279"/>
              <a:gd name="T8" fmla="*/ 920495 w 1459230"/>
              <a:gd name="T9" fmla="*/ 31484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920696" y="314959"/>
                </a:moveTo>
                <a:lnTo>
                  <a:pt x="908497" y="314959"/>
                </a:lnTo>
                <a:lnTo>
                  <a:pt x="114300" y="771259"/>
                </a:lnTo>
                <a:lnTo>
                  <a:pt x="114300" y="778971"/>
                </a:lnTo>
                <a:lnTo>
                  <a:pt x="920696" y="314959"/>
                </a:lnTo>
                <a:close/>
              </a:path>
            </a:pathLst>
          </a:custGeom>
          <a:solidFill>
            <a:srgbClr val="393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6" name="object 455"/>
          <p:cNvSpPr>
            <a:spLocks/>
          </p:cNvSpPr>
          <p:nvPr/>
        </p:nvSpPr>
        <p:spPr bwMode="auto">
          <a:xfrm>
            <a:off x="2435225" y="5270500"/>
            <a:ext cx="1460500" cy="844550"/>
          </a:xfrm>
          <a:custGeom>
            <a:avLst/>
            <a:gdLst>
              <a:gd name="T0" fmla="*/ 934411 w 1460500"/>
              <a:gd name="T1" fmla="*/ 309880 h 844550"/>
              <a:gd name="T2" fmla="*/ 918156 w 1460500"/>
              <a:gd name="T3" fmla="*/ 309880 h 844550"/>
              <a:gd name="T4" fmla="*/ 111759 w 1460500"/>
              <a:gd name="T5" fmla="*/ 773891 h 844550"/>
              <a:gd name="T6" fmla="*/ 111759 w 1460500"/>
              <a:gd name="T7" fmla="*/ 782528 h 844550"/>
              <a:gd name="T8" fmla="*/ 934411 w 1460500"/>
              <a:gd name="T9" fmla="*/ 3098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934411" y="309880"/>
                </a:moveTo>
                <a:lnTo>
                  <a:pt x="918156" y="309880"/>
                </a:lnTo>
                <a:lnTo>
                  <a:pt x="111759" y="773891"/>
                </a:lnTo>
                <a:lnTo>
                  <a:pt x="111759" y="782528"/>
                </a:lnTo>
                <a:lnTo>
                  <a:pt x="934411" y="309880"/>
                </a:lnTo>
                <a:close/>
              </a:path>
            </a:pathLst>
          </a:custGeom>
          <a:solidFill>
            <a:srgbClr val="3A3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7" name="object 456"/>
          <p:cNvSpPr>
            <a:spLocks/>
          </p:cNvSpPr>
          <p:nvPr/>
        </p:nvSpPr>
        <p:spPr bwMode="auto">
          <a:xfrm>
            <a:off x="2439988" y="5278438"/>
            <a:ext cx="1460500" cy="842962"/>
          </a:xfrm>
          <a:custGeom>
            <a:avLst/>
            <a:gdLst>
              <a:gd name="T0" fmla="*/ 945463 w 1460500"/>
              <a:gd name="T1" fmla="*/ 302145 h 843279"/>
              <a:gd name="T2" fmla="*/ 930601 w 1460500"/>
              <a:gd name="T3" fmla="*/ 302145 h 843279"/>
              <a:gd name="T4" fmla="*/ 107950 w 1460500"/>
              <a:gd name="T5" fmla="*/ 774617 h 843279"/>
              <a:gd name="T6" fmla="*/ 107950 w 1460500"/>
              <a:gd name="T7" fmla="*/ 783153 h 843279"/>
              <a:gd name="T8" fmla="*/ 945463 w 1460500"/>
              <a:gd name="T9" fmla="*/ 30214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45463" y="302259"/>
                </a:moveTo>
                <a:lnTo>
                  <a:pt x="930601" y="302259"/>
                </a:lnTo>
                <a:lnTo>
                  <a:pt x="107950" y="774908"/>
                </a:lnTo>
                <a:lnTo>
                  <a:pt x="107950" y="783447"/>
                </a:lnTo>
                <a:lnTo>
                  <a:pt x="945463" y="302259"/>
                </a:lnTo>
                <a:close/>
              </a:path>
            </a:pathLst>
          </a:custGeom>
          <a:solidFill>
            <a:srgbClr val="3B3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8" name="object 457"/>
          <p:cNvSpPr>
            <a:spLocks/>
          </p:cNvSpPr>
          <p:nvPr/>
        </p:nvSpPr>
        <p:spPr bwMode="auto">
          <a:xfrm>
            <a:off x="2443163" y="5284788"/>
            <a:ext cx="1460500" cy="842962"/>
          </a:xfrm>
          <a:custGeom>
            <a:avLst/>
            <a:gdLst>
              <a:gd name="T0" fmla="*/ 956517 w 1460499"/>
              <a:gd name="T1" fmla="*/ 295798 h 843279"/>
              <a:gd name="T2" fmla="*/ 941654 w 1460499"/>
              <a:gd name="T3" fmla="*/ 295798 h 843279"/>
              <a:gd name="T4" fmla="*/ 104139 w 1460499"/>
              <a:gd name="T5" fmla="*/ 776805 h 843279"/>
              <a:gd name="T6" fmla="*/ 104139 w 1460499"/>
              <a:gd name="T7" fmla="*/ 785341 h 843279"/>
              <a:gd name="T8" fmla="*/ 956517 w 1460499"/>
              <a:gd name="T9" fmla="*/ 2957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956516" y="295909"/>
                </a:moveTo>
                <a:lnTo>
                  <a:pt x="941653" y="295909"/>
                </a:lnTo>
                <a:lnTo>
                  <a:pt x="104139" y="777097"/>
                </a:lnTo>
                <a:lnTo>
                  <a:pt x="104139" y="785636"/>
                </a:lnTo>
                <a:lnTo>
                  <a:pt x="956516" y="295909"/>
                </a:lnTo>
                <a:close/>
              </a:path>
            </a:pathLst>
          </a:custGeom>
          <a:solidFill>
            <a:srgbClr val="3C3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59" name="object 458"/>
          <p:cNvSpPr>
            <a:spLocks/>
          </p:cNvSpPr>
          <p:nvPr/>
        </p:nvSpPr>
        <p:spPr bwMode="auto">
          <a:xfrm>
            <a:off x="2447925" y="5291138"/>
            <a:ext cx="1460500" cy="842962"/>
          </a:xfrm>
          <a:custGeom>
            <a:avLst/>
            <a:gdLst>
              <a:gd name="T0" fmla="*/ 966108 w 1460500"/>
              <a:gd name="T1" fmla="*/ 289450 h 843279"/>
              <a:gd name="T2" fmla="*/ 952706 w 1460500"/>
              <a:gd name="T3" fmla="*/ 289450 h 843279"/>
              <a:gd name="T4" fmla="*/ 100330 w 1460500"/>
              <a:gd name="T5" fmla="*/ 778993 h 843279"/>
              <a:gd name="T6" fmla="*/ 100330 w 1460500"/>
              <a:gd name="T7" fmla="*/ 787445 h 843279"/>
              <a:gd name="T8" fmla="*/ 966108 w 1460500"/>
              <a:gd name="T9" fmla="*/ 28945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66108" y="289559"/>
                </a:moveTo>
                <a:lnTo>
                  <a:pt x="952706" y="289559"/>
                </a:lnTo>
                <a:lnTo>
                  <a:pt x="100330" y="779286"/>
                </a:lnTo>
                <a:lnTo>
                  <a:pt x="100330" y="787741"/>
                </a:lnTo>
                <a:lnTo>
                  <a:pt x="966108" y="289559"/>
                </a:lnTo>
                <a:close/>
              </a:path>
            </a:pathLst>
          </a:custGeom>
          <a:solidFill>
            <a:srgbClr val="3D3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0" name="object 459"/>
          <p:cNvSpPr>
            <a:spLocks/>
          </p:cNvSpPr>
          <p:nvPr/>
        </p:nvSpPr>
        <p:spPr bwMode="auto">
          <a:xfrm>
            <a:off x="2451100" y="5295900"/>
            <a:ext cx="1460500" cy="844550"/>
          </a:xfrm>
          <a:custGeom>
            <a:avLst/>
            <a:gdLst>
              <a:gd name="T0" fmla="*/ 977143 w 1460500"/>
              <a:gd name="T1" fmla="*/ 284480 h 844550"/>
              <a:gd name="T2" fmla="*/ 962298 w 1460500"/>
              <a:gd name="T3" fmla="*/ 284480 h 844550"/>
              <a:gd name="T4" fmla="*/ 96519 w 1460500"/>
              <a:gd name="T5" fmla="*/ 782661 h 844550"/>
              <a:gd name="T6" fmla="*/ 96519 w 1460500"/>
              <a:gd name="T7" fmla="*/ 791203 h 844550"/>
              <a:gd name="T8" fmla="*/ 977143 w 1460500"/>
              <a:gd name="T9" fmla="*/ 2844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977143" y="284480"/>
                </a:moveTo>
                <a:lnTo>
                  <a:pt x="962298" y="284480"/>
                </a:lnTo>
                <a:lnTo>
                  <a:pt x="96519" y="782661"/>
                </a:lnTo>
                <a:lnTo>
                  <a:pt x="96519" y="791203"/>
                </a:lnTo>
                <a:lnTo>
                  <a:pt x="977143" y="284480"/>
                </a:lnTo>
                <a:close/>
              </a:path>
            </a:pathLst>
          </a:custGeom>
          <a:solidFill>
            <a:srgbClr val="3E3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1" name="object 460"/>
          <p:cNvSpPr>
            <a:spLocks/>
          </p:cNvSpPr>
          <p:nvPr/>
        </p:nvSpPr>
        <p:spPr bwMode="auto">
          <a:xfrm>
            <a:off x="2454275" y="5302250"/>
            <a:ext cx="1460500" cy="844550"/>
          </a:xfrm>
          <a:custGeom>
            <a:avLst/>
            <a:gdLst>
              <a:gd name="T0" fmla="*/ 987769 w 1459229"/>
              <a:gd name="T1" fmla="*/ 278130 h 844550"/>
              <a:gd name="T2" fmla="*/ 974181 w 1459229"/>
              <a:gd name="T3" fmla="*/ 278130 h 844550"/>
              <a:gd name="T4" fmla="*/ 92790 w 1459229"/>
              <a:gd name="T5" fmla="*/ 784853 h 844550"/>
              <a:gd name="T6" fmla="*/ 92790 w 1459229"/>
              <a:gd name="T7" fmla="*/ 792664 h 844550"/>
              <a:gd name="T8" fmla="*/ 987769 w 1459229"/>
              <a:gd name="T9" fmla="*/ 27813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986909" y="278130"/>
                </a:moveTo>
                <a:lnTo>
                  <a:pt x="973333" y="278130"/>
                </a:lnTo>
                <a:lnTo>
                  <a:pt x="92709" y="784853"/>
                </a:lnTo>
                <a:lnTo>
                  <a:pt x="92709" y="792664"/>
                </a:lnTo>
                <a:lnTo>
                  <a:pt x="986909" y="278130"/>
                </a:lnTo>
                <a:close/>
              </a:path>
            </a:pathLst>
          </a:custGeom>
          <a:solidFill>
            <a:srgbClr val="3F3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2" name="object 461"/>
          <p:cNvSpPr>
            <a:spLocks/>
          </p:cNvSpPr>
          <p:nvPr/>
        </p:nvSpPr>
        <p:spPr bwMode="auto">
          <a:xfrm>
            <a:off x="2457450" y="5308600"/>
            <a:ext cx="1460500" cy="844550"/>
          </a:xfrm>
          <a:custGeom>
            <a:avLst/>
            <a:gdLst>
              <a:gd name="T0" fmla="*/ 999214 w 1460500"/>
              <a:gd name="T1" fmla="*/ 271780 h 844550"/>
              <a:gd name="T2" fmla="*/ 984369 w 1460500"/>
              <a:gd name="T3" fmla="*/ 271780 h 844550"/>
              <a:gd name="T4" fmla="*/ 90169 w 1460500"/>
              <a:gd name="T5" fmla="*/ 786314 h 844550"/>
              <a:gd name="T6" fmla="*/ 90169 w 1460500"/>
              <a:gd name="T7" fmla="*/ 794857 h 844550"/>
              <a:gd name="T8" fmla="*/ 999214 w 1460500"/>
              <a:gd name="T9" fmla="*/ 2717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999214" y="271780"/>
                </a:moveTo>
                <a:lnTo>
                  <a:pt x="984369" y="271780"/>
                </a:lnTo>
                <a:lnTo>
                  <a:pt x="90169" y="786314"/>
                </a:lnTo>
                <a:lnTo>
                  <a:pt x="90169" y="794857"/>
                </a:lnTo>
                <a:lnTo>
                  <a:pt x="999214" y="271780"/>
                </a:lnTo>
                <a:close/>
              </a:path>
            </a:pathLst>
          </a:custGeom>
          <a:solidFill>
            <a:srgbClr val="404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3" name="object 462"/>
          <p:cNvSpPr>
            <a:spLocks/>
          </p:cNvSpPr>
          <p:nvPr/>
        </p:nvSpPr>
        <p:spPr bwMode="auto">
          <a:xfrm>
            <a:off x="2460625" y="5314950"/>
            <a:ext cx="1460500" cy="844550"/>
          </a:xfrm>
          <a:custGeom>
            <a:avLst/>
            <a:gdLst>
              <a:gd name="T0" fmla="*/ 1010250 w 1460500"/>
              <a:gd name="T1" fmla="*/ 265430 h 844550"/>
              <a:gd name="T2" fmla="*/ 995404 w 1460500"/>
              <a:gd name="T3" fmla="*/ 265430 h 844550"/>
              <a:gd name="T4" fmla="*/ 86359 w 1460500"/>
              <a:gd name="T5" fmla="*/ 788507 h 844550"/>
              <a:gd name="T6" fmla="*/ 86359 w 1460500"/>
              <a:gd name="T7" fmla="*/ 797049 h 844550"/>
              <a:gd name="T8" fmla="*/ 1010250 w 1460500"/>
              <a:gd name="T9" fmla="*/ 26543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10250" y="265430"/>
                </a:moveTo>
                <a:lnTo>
                  <a:pt x="995404" y="265430"/>
                </a:lnTo>
                <a:lnTo>
                  <a:pt x="86359" y="788507"/>
                </a:lnTo>
                <a:lnTo>
                  <a:pt x="86359" y="797049"/>
                </a:lnTo>
                <a:lnTo>
                  <a:pt x="1010250" y="265430"/>
                </a:lnTo>
                <a:close/>
              </a:path>
            </a:pathLst>
          </a:custGeom>
          <a:solidFill>
            <a:srgbClr val="414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4" name="object 463"/>
          <p:cNvSpPr>
            <a:spLocks/>
          </p:cNvSpPr>
          <p:nvPr/>
        </p:nvSpPr>
        <p:spPr bwMode="auto">
          <a:xfrm>
            <a:off x="2465388" y="5321300"/>
            <a:ext cx="1460500" cy="844550"/>
          </a:xfrm>
          <a:custGeom>
            <a:avLst/>
            <a:gdLst>
              <a:gd name="T0" fmla="*/ 1021285 w 1460500"/>
              <a:gd name="T1" fmla="*/ 259080 h 844550"/>
              <a:gd name="T2" fmla="*/ 1006440 w 1460500"/>
              <a:gd name="T3" fmla="*/ 259080 h 844550"/>
              <a:gd name="T4" fmla="*/ 82550 w 1460500"/>
              <a:gd name="T5" fmla="*/ 790699 h 844550"/>
              <a:gd name="T6" fmla="*/ 82550 w 1460500"/>
              <a:gd name="T7" fmla="*/ 799241 h 844550"/>
              <a:gd name="T8" fmla="*/ 1021285 w 1460500"/>
              <a:gd name="T9" fmla="*/ 2590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21285" y="259080"/>
                </a:moveTo>
                <a:lnTo>
                  <a:pt x="1006440" y="259080"/>
                </a:lnTo>
                <a:lnTo>
                  <a:pt x="82550" y="790699"/>
                </a:lnTo>
                <a:lnTo>
                  <a:pt x="82550" y="799241"/>
                </a:lnTo>
                <a:lnTo>
                  <a:pt x="1021285" y="259080"/>
                </a:lnTo>
                <a:close/>
              </a:path>
            </a:pathLst>
          </a:custGeom>
          <a:solidFill>
            <a:srgbClr val="424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5" name="object 464"/>
          <p:cNvSpPr>
            <a:spLocks/>
          </p:cNvSpPr>
          <p:nvPr/>
        </p:nvSpPr>
        <p:spPr bwMode="auto">
          <a:xfrm>
            <a:off x="2468563" y="5327650"/>
            <a:ext cx="1460500" cy="842963"/>
          </a:xfrm>
          <a:custGeom>
            <a:avLst/>
            <a:gdLst>
              <a:gd name="T0" fmla="*/ 1031672 w 1460499"/>
              <a:gd name="T1" fmla="*/ 252635 h 843279"/>
              <a:gd name="T2" fmla="*/ 1017476 w 1460499"/>
              <a:gd name="T3" fmla="*/ 252635 h 843279"/>
              <a:gd name="T4" fmla="*/ 78739 w 1460499"/>
              <a:gd name="T5" fmla="*/ 792594 h 843279"/>
              <a:gd name="T6" fmla="*/ 78739 w 1460499"/>
              <a:gd name="T7" fmla="*/ 799929 h 843279"/>
              <a:gd name="T8" fmla="*/ 1031672 w 1460499"/>
              <a:gd name="T9" fmla="*/ 25263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031671" y="252730"/>
                </a:moveTo>
                <a:lnTo>
                  <a:pt x="1017475" y="252730"/>
                </a:lnTo>
                <a:lnTo>
                  <a:pt x="78739" y="792891"/>
                </a:lnTo>
                <a:lnTo>
                  <a:pt x="78739" y="800229"/>
                </a:lnTo>
                <a:lnTo>
                  <a:pt x="1031671" y="252730"/>
                </a:lnTo>
                <a:close/>
              </a:path>
            </a:pathLst>
          </a:custGeom>
          <a:solidFill>
            <a:srgbClr val="434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6" name="object 465"/>
          <p:cNvSpPr>
            <a:spLocks/>
          </p:cNvSpPr>
          <p:nvPr/>
        </p:nvSpPr>
        <p:spPr bwMode="auto">
          <a:xfrm>
            <a:off x="2473325" y="5334000"/>
            <a:ext cx="1460500" cy="842963"/>
          </a:xfrm>
          <a:custGeom>
            <a:avLst/>
            <a:gdLst>
              <a:gd name="T0" fmla="*/ 1042723 w 1460500"/>
              <a:gd name="T1" fmla="*/ 246288 h 843279"/>
              <a:gd name="T2" fmla="*/ 1027861 w 1460500"/>
              <a:gd name="T3" fmla="*/ 246288 h 843279"/>
              <a:gd name="T4" fmla="*/ 74930 w 1460500"/>
              <a:gd name="T5" fmla="*/ 793582 h 843279"/>
              <a:gd name="T6" fmla="*/ 74930 w 1460500"/>
              <a:gd name="T7" fmla="*/ 802117 h 843279"/>
              <a:gd name="T8" fmla="*/ 1042723 w 1460500"/>
              <a:gd name="T9" fmla="*/ 24628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42723" y="246380"/>
                </a:moveTo>
                <a:lnTo>
                  <a:pt x="1027861" y="246380"/>
                </a:lnTo>
                <a:lnTo>
                  <a:pt x="74930" y="793879"/>
                </a:lnTo>
                <a:lnTo>
                  <a:pt x="74930" y="802418"/>
                </a:lnTo>
                <a:lnTo>
                  <a:pt x="1042723" y="246380"/>
                </a:lnTo>
                <a:close/>
              </a:path>
            </a:pathLst>
          </a:custGeom>
          <a:solidFill>
            <a:srgbClr val="444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7" name="object 466"/>
          <p:cNvSpPr>
            <a:spLocks/>
          </p:cNvSpPr>
          <p:nvPr/>
        </p:nvSpPr>
        <p:spPr bwMode="auto">
          <a:xfrm>
            <a:off x="2476500" y="5340350"/>
            <a:ext cx="1458913" cy="842963"/>
          </a:xfrm>
          <a:custGeom>
            <a:avLst/>
            <a:gdLst>
              <a:gd name="T0" fmla="*/ 1052632 w 1459229"/>
              <a:gd name="T1" fmla="*/ 239940 h 843279"/>
              <a:gd name="T2" fmla="*/ 1038688 w 1459229"/>
              <a:gd name="T3" fmla="*/ 239940 h 843279"/>
              <a:gd name="T4" fmla="*/ 71104 w 1459229"/>
              <a:gd name="T5" fmla="*/ 795770 h 843279"/>
              <a:gd name="T6" fmla="*/ 71104 w 1459229"/>
              <a:gd name="T7" fmla="*/ 804272 h 843279"/>
              <a:gd name="T8" fmla="*/ 1052632 w 1459229"/>
              <a:gd name="T9" fmla="*/ 23994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052860" y="240030"/>
                </a:moveTo>
                <a:lnTo>
                  <a:pt x="1038913" y="240030"/>
                </a:lnTo>
                <a:lnTo>
                  <a:pt x="71119" y="796068"/>
                </a:lnTo>
                <a:lnTo>
                  <a:pt x="71119" y="804573"/>
                </a:lnTo>
                <a:lnTo>
                  <a:pt x="1052860" y="240030"/>
                </a:lnTo>
                <a:close/>
              </a:path>
            </a:pathLst>
          </a:custGeom>
          <a:solidFill>
            <a:srgbClr val="454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8" name="object 467"/>
          <p:cNvSpPr>
            <a:spLocks/>
          </p:cNvSpPr>
          <p:nvPr/>
        </p:nvSpPr>
        <p:spPr bwMode="auto">
          <a:xfrm>
            <a:off x="2479675" y="5346700"/>
            <a:ext cx="1460500" cy="842963"/>
          </a:xfrm>
          <a:custGeom>
            <a:avLst/>
            <a:gdLst>
              <a:gd name="T0" fmla="*/ 1064485 w 1459229"/>
              <a:gd name="T1" fmla="*/ 233592 h 843279"/>
              <a:gd name="T2" fmla="*/ 1049964 w 1459229"/>
              <a:gd name="T3" fmla="*/ 233592 h 843279"/>
              <a:gd name="T4" fmla="*/ 67368 w 1459229"/>
              <a:gd name="T5" fmla="*/ 797924 h 843279"/>
              <a:gd name="T6" fmla="*/ 67368 w 1459229"/>
              <a:gd name="T7" fmla="*/ 805764 h 843279"/>
              <a:gd name="T8" fmla="*/ 1064485 w 1459229"/>
              <a:gd name="T9" fmla="*/ 23359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063558" y="233680"/>
                </a:moveTo>
                <a:lnTo>
                  <a:pt x="1049050" y="233680"/>
                </a:lnTo>
                <a:lnTo>
                  <a:pt x="67309" y="798223"/>
                </a:lnTo>
                <a:lnTo>
                  <a:pt x="67309" y="806066"/>
                </a:lnTo>
                <a:lnTo>
                  <a:pt x="1063558" y="233680"/>
                </a:lnTo>
                <a:close/>
              </a:path>
            </a:pathLst>
          </a:custGeom>
          <a:solidFill>
            <a:srgbClr val="464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69" name="object 468"/>
          <p:cNvSpPr>
            <a:spLocks/>
          </p:cNvSpPr>
          <p:nvPr/>
        </p:nvSpPr>
        <p:spPr bwMode="auto">
          <a:xfrm>
            <a:off x="2482850" y="5353050"/>
            <a:ext cx="1460500" cy="842963"/>
          </a:xfrm>
          <a:custGeom>
            <a:avLst/>
            <a:gdLst>
              <a:gd name="T0" fmla="*/ 1075880 w 1460500"/>
              <a:gd name="T1" fmla="*/ 227245 h 843279"/>
              <a:gd name="T2" fmla="*/ 1061018 w 1460500"/>
              <a:gd name="T3" fmla="*/ 227245 h 843279"/>
              <a:gd name="T4" fmla="*/ 64769 w 1460500"/>
              <a:gd name="T5" fmla="*/ 799416 h 843279"/>
              <a:gd name="T6" fmla="*/ 64769 w 1460500"/>
              <a:gd name="T7" fmla="*/ 807952 h 843279"/>
              <a:gd name="T8" fmla="*/ 1075880 w 1460500"/>
              <a:gd name="T9" fmla="*/ 22724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75880" y="227330"/>
                </a:moveTo>
                <a:lnTo>
                  <a:pt x="1061018" y="227330"/>
                </a:lnTo>
                <a:lnTo>
                  <a:pt x="64769" y="799716"/>
                </a:lnTo>
                <a:lnTo>
                  <a:pt x="64769" y="808255"/>
                </a:lnTo>
                <a:lnTo>
                  <a:pt x="1075880" y="227330"/>
                </a:lnTo>
                <a:close/>
              </a:path>
            </a:pathLst>
          </a:custGeom>
          <a:solidFill>
            <a:srgbClr val="474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0" name="object 469"/>
          <p:cNvSpPr>
            <a:spLocks/>
          </p:cNvSpPr>
          <p:nvPr/>
        </p:nvSpPr>
        <p:spPr bwMode="auto">
          <a:xfrm>
            <a:off x="2486025" y="5359400"/>
            <a:ext cx="1460500" cy="842963"/>
          </a:xfrm>
          <a:custGeom>
            <a:avLst/>
            <a:gdLst>
              <a:gd name="T0" fmla="*/ 1085291 w 1460500"/>
              <a:gd name="T1" fmla="*/ 220897 h 843279"/>
              <a:gd name="T2" fmla="*/ 1072070 w 1460500"/>
              <a:gd name="T3" fmla="*/ 220897 h 843279"/>
              <a:gd name="T4" fmla="*/ 60959 w 1460500"/>
              <a:gd name="T5" fmla="*/ 801605 h 843279"/>
              <a:gd name="T6" fmla="*/ 60959 w 1460500"/>
              <a:gd name="T7" fmla="*/ 810091 h 843279"/>
              <a:gd name="T8" fmla="*/ 1085291 w 1460500"/>
              <a:gd name="T9" fmla="*/ 22089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85291" y="220980"/>
                </a:moveTo>
                <a:lnTo>
                  <a:pt x="1072070" y="220980"/>
                </a:lnTo>
                <a:lnTo>
                  <a:pt x="60959" y="801905"/>
                </a:lnTo>
                <a:lnTo>
                  <a:pt x="60959" y="810395"/>
                </a:lnTo>
                <a:lnTo>
                  <a:pt x="1085291" y="220980"/>
                </a:lnTo>
                <a:close/>
              </a:path>
            </a:pathLst>
          </a:custGeom>
          <a:solidFill>
            <a:srgbClr val="484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1" name="object 470"/>
          <p:cNvSpPr>
            <a:spLocks/>
          </p:cNvSpPr>
          <p:nvPr/>
        </p:nvSpPr>
        <p:spPr bwMode="auto">
          <a:xfrm>
            <a:off x="2490788" y="5364163"/>
            <a:ext cx="1460500" cy="844550"/>
          </a:xfrm>
          <a:custGeom>
            <a:avLst/>
            <a:gdLst>
              <a:gd name="T0" fmla="*/ 1097985 w 1460500"/>
              <a:gd name="T1" fmla="*/ 215900 h 844550"/>
              <a:gd name="T2" fmla="*/ 1081481 w 1460500"/>
              <a:gd name="T3" fmla="*/ 215900 h 844550"/>
              <a:gd name="T4" fmla="*/ 57150 w 1460500"/>
              <a:gd name="T5" fmla="*/ 805315 h 844550"/>
              <a:gd name="T6" fmla="*/ 57150 w 1460500"/>
              <a:gd name="T7" fmla="*/ 813903 h 844550"/>
              <a:gd name="T8" fmla="*/ 1097985 w 1460500"/>
              <a:gd name="T9" fmla="*/ 21590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97985" y="215900"/>
                </a:moveTo>
                <a:lnTo>
                  <a:pt x="1081481" y="215900"/>
                </a:lnTo>
                <a:lnTo>
                  <a:pt x="57150" y="805315"/>
                </a:lnTo>
                <a:lnTo>
                  <a:pt x="57150" y="813903"/>
                </a:lnTo>
                <a:lnTo>
                  <a:pt x="1097985" y="215900"/>
                </a:lnTo>
                <a:close/>
              </a:path>
            </a:pathLst>
          </a:custGeom>
          <a:solidFill>
            <a:srgbClr val="4A4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2" name="object 471"/>
          <p:cNvSpPr>
            <a:spLocks/>
          </p:cNvSpPr>
          <p:nvPr/>
        </p:nvSpPr>
        <p:spPr bwMode="auto">
          <a:xfrm>
            <a:off x="2493963" y="5372100"/>
            <a:ext cx="1460500" cy="842963"/>
          </a:xfrm>
          <a:custGeom>
            <a:avLst/>
            <a:gdLst>
              <a:gd name="T0" fmla="*/ 1107364 w 1460499"/>
              <a:gd name="T1" fmla="*/ 208202 h 843279"/>
              <a:gd name="T2" fmla="*/ 1094176 w 1460499"/>
              <a:gd name="T3" fmla="*/ 208202 h 843279"/>
              <a:gd name="T4" fmla="*/ 53339 w 1460499"/>
              <a:gd name="T5" fmla="*/ 805981 h 843279"/>
              <a:gd name="T6" fmla="*/ 53339 w 1460499"/>
              <a:gd name="T7" fmla="*/ 814474 h 843279"/>
              <a:gd name="T8" fmla="*/ 1107364 w 1460499"/>
              <a:gd name="T9" fmla="*/ 20820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107363" y="208280"/>
                </a:moveTo>
                <a:lnTo>
                  <a:pt x="1094175" y="208280"/>
                </a:lnTo>
                <a:lnTo>
                  <a:pt x="53339" y="806283"/>
                </a:lnTo>
                <a:lnTo>
                  <a:pt x="53339" y="814779"/>
                </a:lnTo>
                <a:lnTo>
                  <a:pt x="1107363" y="208280"/>
                </a:lnTo>
                <a:close/>
              </a:path>
            </a:pathLst>
          </a:custGeom>
          <a:solidFill>
            <a:srgbClr val="4B4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3" name="object 472"/>
          <p:cNvSpPr>
            <a:spLocks/>
          </p:cNvSpPr>
          <p:nvPr/>
        </p:nvSpPr>
        <p:spPr bwMode="auto">
          <a:xfrm>
            <a:off x="2498725" y="5376863"/>
            <a:ext cx="1458913" cy="844550"/>
          </a:xfrm>
          <a:custGeom>
            <a:avLst/>
            <a:gdLst>
              <a:gd name="T0" fmla="*/ 1117183 w 1459230"/>
              <a:gd name="T1" fmla="*/ 203200 h 844550"/>
              <a:gd name="T2" fmla="*/ 1103313 w 1459230"/>
              <a:gd name="T3" fmla="*/ 203200 h 844550"/>
              <a:gd name="T4" fmla="*/ 49519 w 1459230"/>
              <a:gd name="T5" fmla="*/ 809699 h 844550"/>
              <a:gd name="T6" fmla="*/ 49519 w 1459230"/>
              <a:gd name="T7" fmla="*/ 815340 h 844550"/>
              <a:gd name="T8" fmla="*/ 50086 w 1459230"/>
              <a:gd name="T9" fmla="*/ 817892 h 844550"/>
              <a:gd name="T10" fmla="*/ 1117183 w 1459230"/>
              <a:gd name="T11" fmla="*/ 2032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1117426" y="203200"/>
                </a:moveTo>
                <a:lnTo>
                  <a:pt x="1103553" y="203200"/>
                </a:lnTo>
                <a:lnTo>
                  <a:pt x="49530" y="809699"/>
                </a:lnTo>
                <a:lnTo>
                  <a:pt x="49530" y="815340"/>
                </a:lnTo>
                <a:lnTo>
                  <a:pt x="50097" y="817892"/>
                </a:lnTo>
                <a:lnTo>
                  <a:pt x="1117426" y="203200"/>
                </a:lnTo>
                <a:close/>
              </a:path>
            </a:pathLst>
          </a:custGeom>
          <a:solidFill>
            <a:srgbClr val="4C4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4" name="object 473"/>
          <p:cNvSpPr>
            <a:spLocks/>
          </p:cNvSpPr>
          <p:nvPr/>
        </p:nvSpPr>
        <p:spPr bwMode="auto">
          <a:xfrm>
            <a:off x="2501900" y="5383213"/>
            <a:ext cx="1458913" cy="844550"/>
          </a:xfrm>
          <a:custGeom>
            <a:avLst/>
            <a:gdLst>
              <a:gd name="T0" fmla="*/ 1127920 w 1459229"/>
              <a:gd name="T1" fmla="*/ 196850 h 844550"/>
              <a:gd name="T2" fmla="*/ 1113375 w 1459229"/>
              <a:gd name="T3" fmla="*/ 196850 h 844550"/>
              <a:gd name="T4" fmla="*/ 46277 w 1459229"/>
              <a:gd name="T5" fmla="*/ 811542 h 844550"/>
              <a:gd name="T6" fmla="*/ 47820 w 1459229"/>
              <a:gd name="T7" fmla="*/ 818488 h 844550"/>
              <a:gd name="T8" fmla="*/ 1127920 w 1459229"/>
              <a:gd name="T9" fmla="*/ 1968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128164" y="196850"/>
                </a:moveTo>
                <a:lnTo>
                  <a:pt x="1113616" y="196850"/>
                </a:lnTo>
                <a:lnTo>
                  <a:pt x="46287" y="811542"/>
                </a:lnTo>
                <a:lnTo>
                  <a:pt x="47830" y="818488"/>
                </a:lnTo>
                <a:lnTo>
                  <a:pt x="1128164" y="196850"/>
                </a:lnTo>
                <a:close/>
              </a:path>
            </a:pathLst>
          </a:custGeom>
          <a:solidFill>
            <a:srgbClr val="4D4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5" name="object 474"/>
          <p:cNvSpPr>
            <a:spLocks/>
          </p:cNvSpPr>
          <p:nvPr/>
        </p:nvSpPr>
        <p:spPr bwMode="auto">
          <a:xfrm>
            <a:off x="2505075" y="5389563"/>
            <a:ext cx="1460500" cy="842962"/>
          </a:xfrm>
          <a:custGeom>
            <a:avLst/>
            <a:gdLst>
              <a:gd name="T0" fmla="*/ 1139983 w 1460500"/>
              <a:gd name="T1" fmla="*/ 190428 h 843279"/>
              <a:gd name="T2" fmla="*/ 1125624 w 1460500"/>
              <a:gd name="T3" fmla="*/ 190428 h 843279"/>
              <a:gd name="T4" fmla="*/ 45290 w 1460500"/>
              <a:gd name="T5" fmla="*/ 811833 h 843279"/>
              <a:gd name="T6" fmla="*/ 45720 w 1460500"/>
              <a:gd name="T7" fmla="*/ 813764 h 843279"/>
              <a:gd name="T8" fmla="*/ 46731 w 1460500"/>
              <a:gd name="T9" fmla="*/ 818312 h 843279"/>
              <a:gd name="T10" fmla="*/ 1139983 w 1460500"/>
              <a:gd name="T11" fmla="*/ 19042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139983" y="190500"/>
                </a:moveTo>
                <a:lnTo>
                  <a:pt x="1125624" y="190500"/>
                </a:lnTo>
                <a:lnTo>
                  <a:pt x="45290" y="812138"/>
                </a:lnTo>
                <a:lnTo>
                  <a:pt x="45720" y="814070"/>
                </a:lnTo>
                <a:lnTo>
                  <a:pt x="46731" y="818620"/>
                </a:lnTo>
                <a:lnTo>
                  <a:pt x="1139983" y="190500"/>
                </a:lnTo>
                <a:close/>
              </a:path>
            </a:pathLst>
          </a:custGeom>
          <a:solidFill>
            <a:srgbClr val="4E4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6" name="object 475"/>
          <p:cNvSpPr>
            <a:spLocks/>
          </p:cNvSpPr>
          <p:nvPr/>
        </p:nvSpPr>
        <p:spPr bwMode="auto">
          <a:xfrm>
            <a:off x="2508250" y="5395913"/>
            <a:ext cx="1460500" cy="844550"/>
          </a:xfrm>
          <a:custGeom>
            <a:avLst/>
            <a:gdLst>
              <a:gd name="T0" fmla="*/ 1151505 w 1460500"/>
              <a:gd name="T1" fmla="*/ 184150 h 844550"/>
              <a:gd name="T2" fmla="*/ 1136173 w 1460500"/>
              <a:gd name="T3" fmla="*/ 184150 h 844550"/>
              <a:gd name="T4" fmla="*/ 42921 w 1460500"/>
              <a:gd name="T5" fmla="*/ 812270 h 844550"/>
              <a:gd name="T6" fmla="*/ 44450 w 1460500"/>
              <a:gd name="T7" fmla="*/ 819150 h 844550"/>
              <a:gd name="T8" fmla="*/ 45232 w 1460500"/>
              <a:gd name="T9" fmla="*/ 820714 h 844550"/>
              <a:gd name="T10" fmla="*/ 1151505 w 1460500"/>
              <a:gd name="T11" fmla="*/ 18415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151505" y="184150"/>
                </a:moveTo>
                <a:lnTo>
                  <a:pt x="1136173" y="184150"/>
                </a:lnTo>
                <a:lnTo>
                  <a:pt x="42921" y="812270"/>
                </a:lnTo>
                <a:lnTo>
                  <a:pt x="44450" y="819150"/>
                </a:lnTo>
                <a:lnTo>
                  <a:pt x="45232" y="820714"/>
                </a:lnTo>
                <a:lnTo>
                  <a:pt x="1151505" y="184150"/>
                </a:lnTo>
                <a:close/>
              </a:path>
            </a:pathLst>
          </a:custGeom>
          <a:solidFill>
            <a:srgbClr val="4F4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7" name="object 476"/>
          <p:cNvSpPr>
            <a:spLocks/>
          </p:cNvSpPr>
          <p:nvPr/>
        </p:nvSpPr>
        <p:spPr bwMode="auto">
          <a:xfrm>
            <a:off x="2511425" y="5402263"/>
            <a:ext cx="1460500" cy="844550"/>
          </a:xfrm>
          <a:custGeom>
            <a:avLst/>
            <a:gdLst>
              <a:gd name="T0" fmla="*/ 1162540 w 1460500"/>
              <a:gd name="T1" fmla="*/ 177800 h 844550"/>
              <a:gd name="T2" fmla="*/ 1147695 w 1460500"/>
              <a:gd name="T3" fmla="*/ 177800 h 844550"/>
              <a:gd name="T4" fmla="*/ 41422 w 1460500"/>
              <a:gd name="T5" fmla="*/ 814364 h 844550"/>
              <a:gd name="T6" fmla="*/ 44739 w 1460500"/>
              <a:gd name="T7" fmla="*/ 820998 h 844550"/>
              <a:gd name="T8" fmla="*/ 1162540 w 1460500"/>
              <a:gd name="T9" fmla="*/ 17780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162540" y="177800"/>
                </a:moveTo>
                <a:lnTo>
                  <a:pt x="1147695" y="177800"/>
                </a:lnTo>
                <a:lnTo>
                  <a:pt x="41422" y="814364"/>
                </a:lnTo>
                <a:lnTo>
                  <a:pt x="44739" y="820998"/>
                </a:lnTo>
                <a:lnTo>
                  <a:pt x="1162540" y="177800"/>
                </a:lnTo>
                <a:close/>
              </a:path>
            </a:pathLst>
          </a:custGeom>
          <a:solidFill>
            <a:srgbClr val="505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8" name="object 477"/>
          <p:cNvSpPr>
            <a:spLocks/>
          </p:cNvSpPr>
          <p:nvPr/>
        </p:nvSpPr>
        <p:spPr bwMode="auto">
          <a:xfrm>
            <a:off x="2516188" y="5408613"/>
            <a:ext cx="1460500" cy="842962"/>
          </a:xfrm>
          <a:custGeom>
            <a:avLst/>
            <a:gdLst>
              <a:gd name="T0" fmla="*/ 1173140 w 1460500"/>
              <a:gd name="T1" fmla="*/ 171386 h 843279"/>
              <a:gd name="T2" fmla="*/ 1158730 w 1460500"/>
              <a:gd name="T3" fmla="*/ 171386 h 843279"/>
              <a:gd name="T4" fmla="*/ 40929 w 1460500"/>
              <a:gd name="T5" fmla="*/ 814342 h 843279"/>
              <a:gd name="T6" fmla="*/ 41910 w 1460500"/>
              <a:gd name="T7" fmla="*/ 816303 h 843279"/>
              <a:gd name="T8" fmla="*/ 43766 w 1460500"/>
              <a:gd name="T9" fmla="*/ 820015 h 843279"/>
              <a:gd name="T10" fmla="*/ 1173140 w 1460500"/>
              <a:gd name="T11" fmla="*/ 171386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173140" y="171450"/>
                </a:moveTo>
                <a:lnTo>
                  <a:pt x="1158730" y="171450"/>
                </a:lnTo>
                <a:lnTo>
                  <a:pt x="40929" y="814648"/>
                </a:lnTo>
                <a:lnTo>
                  <a:pt x="41910" y="816610"/>
                </a:lnTo>
                <a:lnTo>
                  <a:pt x="43766" y="820323"/>
                </a:lnTo>
                <a:lnTo>
                  <a:pt x="1173140" y="171450"/>
                </a:lnTo>
                <a:close/>
              </a:path>
            </a:pathLst>
          </a:custGeom>
          <a:solidFill>
            <a:srgbClr val="515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79" name="object 478"/>
          <p:cNvSpPr>
            <a:spLocks/>
          </p:cNvSpPr>
          <p:nvPr/>
        </p:nvSpPr>
        <p:spPr bwMode="auto">
          <a:xfrm>
            <a:off x="2519363" y="5414963"/>
            <a:ext cx="1458912" cy="844550"/>
          </a:xfrm>
          <a:custGeom>
            <a:avLst/>
            <a:gdLst>
              <a:gd name="T0" fmla="*/ 1183324 w 1459230"/>
              <a:gd name="T1" fmla="*/ 165100 h 844550"/>
              <a:gd name="T2" fmla="*/ 1169075 w 1459230"/>
              <a:gd name="T3" fmla="*/ 165100 h 844550"/>
              <a:gd name="T4" fmla="*/ 39947 w 1459230"/>
              <a:gd name="T5" fmla="*/ 813973 h 844550"/>
              <a:gd name="T6" fmla="*/ 43171 w 1459230"/>
              <a:gd name="T7" fmla="*/ 820420 h 844550"/>
              <a:gd name="T8" fmla="*/ 43839 w 1459230"/>
              <a:gd name="T9" fmla="*/ 821490 h 844550"/>
              <a:gd name="T10" fmla="*/ 1183324 w 1459230"/>
              <a:gd name="T11" fmla="*/ 1651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1183582" y="165100"/>
                </a:moveTo>
                <a:lnTo>
                  <a:pt x="1169330" y="165100"/>
                </a:lnTo>
                <a:lnTo>
                  <a:pt x="39956" y="813973"/>
                </a:lnTo>
                <a:lnTo>
                  <a:pt x="43180" y="820420"/>
                </a:lnTo>
                <a:lnTo>
                  <a:pt x="43849" y="821490"/>
                </a:lnTo>
                <a:lnTo>
                  <a:pt x="1183582" y="165100"/>
                </a:lnTo>
                <a:close/>
              </a:path>
            </a:pathLst>
          </a:custGeom>
          <a:solidFill>
            <a:srgbClr val="525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0" name="object 479"/>
          <p:cNvSpPr>
            <a:spLocks/>
          </p:cNvSpPr>
          <p:nvPr/>
        </p:nvSpPr>
        <p:spPr bwMode="auto">
          <a:xfrm>
            <a:off x="2524125" y="5421313"/>
            <a:ext cx="1458913" cy="842962"/>
          </a:xfrm>
          <a:custGeom>
            <a:avLst/>
            <a:gdLst>
              <a:gd name="T0" fmla="*/ 1193716 w 1459230"/>
              <a:gd name="T1" fmla="*/ 158690 h 843279"/>
              <a:gd name="T2" fmla="*/ 1179516 w 1459230"/>
              <a:gd name="T3" fmla="*/ 158690 h 843279"/>
              <a:gd name="T4" fmla="*/ 40030 w 1459230"/>
              <a:gd name="T5" fmla="*/ 814834 h 843279"/>
              <a:gd name="T6" fmla="*/ 43062 w 1459230"/>
              <a:gd name="T7" fmla="*/ 819684 h 843279"/>
              <a:gd name="T8" fmla="*/ 1193716 w 1459230"/>
              <a:gd name="T9" fmla="*/ 15869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193975" y="158750"/>
                </a:moveTo>
                <a:lnTo>
                  <a:pt x="1179772" y="158750"/>
                </a:lnTo>
                <a:lnTo>
                  <a:pt x="40039" y="815140"/>
                </a:lnTo>
                <a:lnTo>
                  <a:pt x="43071" y="819992"/>
                </a:lnTo>
                <a:lnTo>
                  <a:pt x="1193975" y="158750"/>
                </a:lnTo>
                <a:close/>
              </a:path>
            </a:pathLst>
          </a:custGeom>
          <a:solidFill>
            <a:srgbClr val="535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1" name="object 480"/>
          <p:cNvSpPr>
            <a:spLocks/>
          </p:cNvSpPr>
          <p:nvPr/>
        </p:nvSpPr>
        <p:spPr bwMode="auto">
          <a:xfrm>
            <a:off x="2525713" y="5427663"/>
            <a:ext cx="1460500" cy="842962"/>
          </a:xfrm>
          <a:custGeom>
            <a:avLst/>
            <a:gdLst>
              <a:gd name="T0" fmla="*/ 1206298 w 1460499"/>
              <a:gd name="T1" fmla="*/ 152343 h 843279"/>
              <a:gd name="T2" fmla="*/ 1191436 w 1460499"/>
              <a:gd name="T3" fmla="*/ 152343 h 843279"/>
              <a:gd name="T4" fmla="*/ 40531 w 1460499"/>
              <a:gd name="T5" fmla="*/ 813336 h 843279"/>
              <a:gd name="T6" fmla="*/ 43180 w 1460499"/>
              <a:gd name="T7" fmla="*/ 817573 h 843279"/>
              <a:gd name="T8" fmla="*/ 44945 w 1460499"/>
              <a:gd name="T9" fmla="*/ 819337 h 843279"/>
              <a:gd name="T10" fmla="*/ 1206298 w 1460499"/>
              <a:gd name="T11" fmla="*/ 15234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3279"/>
              <a:gd name="T20" fmla="*/ 1460499 w 146049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3279">
                <a:moveTo>
                  <a:pt x="1206297" y="152400"/>
                </a:moveTo>
                <a:lnTo>
                  <a:pt x="1191435" y="152400"/>
                </a:lnTo>
                <a:lnTo>
                  <a:pt x="40531" y="813642"/>
                </a:lnTo>
                <a:lnTo>
                  <a:pt x="43180" y="817880"/>
                </a:lnTo>
                <a:lnTo>
                  <a:pt x="44945" y="819645"/>
                </a:lnTo>
                <a:lnTo>
                  <a:pt x="1206297" y="152400"/>
                </a:lnTo>
                <a:close/>
              </a:path>
            </a:pathLst>
          </a:custGeom>
          <a:solidFill>
            <a:srgbClr val="545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2" name="object 481"/>
          <p:cNvSpPr>
            <a:spLocks/>
          </p:cNvSpPr>
          <p:nvPr/>
        </p:nvSpPr>
        <p:spPr bwMode="auto">
          <a:xfrm>
            <a:off x="2530475" y="5434013"/>
            <a:ext cx="1460500" cy="842962"/>
          </a:xfrm>
          <a:custGeom>
            <a:avLst/>
            <a:gdLst>
              <a:gd name="T0" fmla="*/ 1217349 w 1460500"/>
              <a:gd name="T1" fmla="*/ 145995 h 843279"/>
              <a:gd name="T2" fmla="*/ 1202487 w 1460500"/>
              <a:gd name="T3" fmla="*/ 145995 h 843279"/>
              <a:gd name="T4" fmla="*/ 41135 w 1460500"/>
              <a:gd name="T5" fmla="*/ 812989 h 843279"/>
              <a:gd name="T6" fmla="*/ 46558 w 1460500"/>
              <a:gd name="T7" fmla="*/ 818410 h 843279"/>
              <a:gd name="T8" fmla="*/ 1217349 w 1460500"/>
              <a:gd name="T9" fmla="*/ 14599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17349" y="146050"/>
                </a:moveTo>
                <a:lnTo>
                  <a:pt x="1202487" y="146050"/>
                </a:lnTo>
                <a:lnTo>
                  <a:pt x="41135" y="813295"/>
                </a:lnTo>
                <a:lnTo>
                  <a:pt x="46558" y="818718"/>
                </a:lnTo>
                <a:lnTo>
                  <a:pt x="1217349" y="146050"/>
                </a:lnTo>
                <a:close/>
              </a:path>
            </a:pathLst>
          </a:custGeom>
          <a:solidFill>
            <a:srgbClr val="555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3" name="object 482"/>
          <p:cNvSpPr>
            <a:spLocks/>
          </p:cNvSpPr>
          <p:nvPr/>
        </p:nvSpPr>
        <p:spPr bwMode="auto">
          <a:xfrm>
            <a:off x="2533650" y="5440363"/>
            <a:ext cx="1460500" cy="842962"/>
          </a:xfrm>
          <a:custGeom>
            <a:avLst/>
            <a:gdLst>
              <a:gd name="T0" fmla="*/ 1228402 w 1460500"/>
              <a:gd name="T1" fmla="*/ 139648 h 843279"/>
              <a:gd name="T2" fmla="*/ 1213539 w 1460500"/>
              <a:gd name="T3" fmla="*/ 139648 h 843279"/>
              <a:gd name="T4" fmla="*/ 42748 w 1460500"/>
              <a:gd name="T5" fmla="*/ 812063 h 843279"/>
              <a:gd name="T6" fmla="*/ 44450 w 1460500"/>
              <a:gd name="T7" fmla="*/ 813764 h 843279"/>
              <a:gd name="T8" fmla="*/ 47418 w 1460500"/>
              <a:gd name="T9" fmla="*/ 817917 h 843279"/>
              <a:gd name="T10" fmla="*/ 1228402 w 1460500"/>
              <a:gd name="T11" fmla="*/ 13964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28402" y="139700"/>
                </a:moveTo>
                <a:lnTo>
                  <a:pt x="1213539" y="139700"/>
                </a:lnTo>
                <a:lnTo>
                  <a:pt x="42748" y="812368"/>
                </a:lnTo>
                <a:lnTo>
                  <a:pt x="44450" y="814070"/>
                </a:lnTo>
                <a:lnTo>
                  <a:pt x="47418" y="818225"/>
                </a:lnTo>
                <a:lnTo>
                  <a:pt x="1228402" y="139700"/>
                </a:lnTo>
                <a:close/>
              </a:path>
            </a:pathLst>
          </a:custGeom>
          <a:solidFill>
            <a:srgbClr val="565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4" name="object 483"/>
          <p:cNvSpPr>
            <a:spLocks/>
          </p:cNvSpPr>
          <p:nvPr/>
        </p:nvSpPr>
        <p:spPr bwMode="auto">
          <a:xfrm>
            <a:off x="2536825" y="5446713"/>
            <a:ext cx="1460500" cy="842962"/>
          </a:xfrm>
          <a:custGeom>
            <a:avLst/>
            <a:gdLst>
              <a:gd name="T0" fmla="*/ 1239454 w 1460500"/>
              <a:gd name="T1" fmla="*/ 133300 h 843279"/>
              <a:gd name="T2" fmla="*/ 1224592 w 1460500"/>
              <a:gd name="T3" fmla="*/ 133300 h 843279"/>
              <a:gd name="T4" fmla="*/ 43608 w 1460500"/>
              <a:gd name="T5" fmla="*/ 811570 h 843279"/>
              <a:gd name="T6" fmla="*/ 46989 w 1460500"/>
              <a:gd name="T7" fmla="*/ 816303 h 843279"/>
              <a:gd name="T8" fmla="*/ 48172 w 1460500"/>
              <a:gd name="T9" fmla="*/ 817485 h 843279"/>
              <a:gd name="T10" fmla="*/ 1239454 w 1460500"/>
              <a:gd name="T11" fmla="*/ 133300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39454" y="133350"/>
                </a:moveTo>
                <a:lnTo>
                  <a:pt x="1224592" y="133350"/>
                </a:lnTo>
                <a:lnTo>
                  <a:pt x="43608" y="811875"/>
                </a:lnTo>
                <a:lnTo>
                  <a:pt x="46989" y="816610"/>
                </a:lnTo>
                <a:lnTo>
                  <a:pt x="48172" y="817792"/>
                </a:lnTo>
                <a:lnTo>
                  <a:pt x="1239454" y="133350"/>
                </a:lnTo>
                <a:close/>
              </a:path>
            </a:pathLst>
          </a:custGeom>
          <a:solidFill>
            <a:srgbClr val="575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5" name="object 484"/>
          <p:cNvSpPr>
            <a:spLocks/>
          </p:cNvSpPr>
          <p:nvPr/>
        </p:nvSpPr>
        <p:spPr bwMode="auto">
          <a:xfrm>
            <a:off x="2541588" y="5453063"/>
            <a:ext cx="1458912" cy="842962"/>
          </a:xfrm>
          <a:custGeom>
            <a:avLst/>
            <a:gdLst>
              <a:gd name="T0" fmla="*/ 1247260 w 1459230"/>
              <a:gd name="T1" fmla="*/ 126952 h 843279"/>
              <a:gd name="T2" fmla="*/ 1235375 w 1459230"/>
              <a:gd name="T3" fmla="*/ 126952 h 843279"/>
              <a:gd name="T4" fmla="*/ 44352 w 1459230"/>
              <a:gd name="T5" fmla="*/ 811137 h 843279"/>
              <a:gd name="T6" fmla="*/ 49734 w 1459230"/>
              <a:gd name="T7" fmla="*/ 816518 h 843279"/>
              <a:gd name="T8" fmla="*/ 1247260 w 1459230"/>
              <a:gd name="T9" fmla="*/ 12695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247532" y="127000"/>
                </a:moveTo>
                <a:lnTo>
                  <a:pt x="1235644" y="127000"/>
                </a:lnTo>
                <a:lnTo>
                  <a:pt x="44362" y="811442"/>
                </a:lnTo>
                <a:lnTo>
                  <a:pt x="49745" y="816825"/>
                </a:lnTo>
                <a:lnTo>
                  <a:pt x="1247532" y="127000"/>
                </a:lnTo>
                <a:close/>
              </a:path>
            </a:pathLst>
          </a:custGeom>
          <a:solidFill>
            <a:srgbClr val="585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6" name="object 485"/>
          <p:cNvSpPr>
            <a:spLocks/>
          </p:cNvSpPr>
          <p:nvPr/>
        </p:nvSpPr>
        <p:spPr bwMode="auto">
          <a:xfrm>
            <a:off x="2544763" y="5457825"/>
            <a:ext cx="1458912" cy="844550"/>
          </a:xfrm>
          <a:custGeom>
            <a:avLst/>
            <a:gdLst>
              <a:gd name="T0" fmla="*/ 1258109 w 1459230"/>
              <a:gd name="T1" fmla="*/ 121919 h 844550"/>
              <a:gd name="T2" fmla="*/ 1243451 w 1459230"/>
              <a:gd name="T3" fmla="*/ 121919 h 844550"/>
              <a:gd name="T4" fmla="*/ 45925 w 1459230"/>
              <a:gd name="T5" fmla="*/ 811745 h 844550"/>
              <a:gd name="T6" fmla="*/ 48248 w 1459230"/>
              <a:gd name="T7" fmla="*/ 814069 h 844550"/>
              <a:gd name="T8" fmla="*/ 51724 w 1459230"/>
              <a:gd name="T9" fmla="*/ 816242 h 844550"/>
              <a:gd name="T10" fmla="*/ 1258109 w 1459230"/>
              <a:gd name="T11" fmla="*/ 12191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1258383" y="121919"/>
                </a:moveTo>
                <a:lnTo>
                  <a:pt x="1243722" y="121919"/>
                </a:lnTo>
                <a:lnTo>
                  <a:pt x="45935" y="811745"/>
                </a:lnTo>
                <a:lnTo>
                  <a:pt x="48259" y="814069"/>
                </a:lnTo>
                <a:lnTo>
                  <a:pt x="51735" y="816242"/>
                </a:lnTo>
                <a:lnTo>
                  <a:pt x="1258383" y="121919"/>
                </a:lnTo>
                <a:close/>
              </a:path>
            </a:pathLst>
          </a:custGeom>
          <a:solidFill>
            <a:srgbClr val="595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7" name="object 486"/>
          <p:cNvSpPr>
            <a:spLocks/>
          </p:cNvSpPr>
          <p:nvPr/>
        </p:nvSpPr>
        <p:spPr bwMode="auto">
          <a:xfrm>
            <a:off x="2547938" y="5464175"/>
            <a:ext cx="1460500" cy="844550"/>
          </a:xfrm>
          <a:custGeom>
            <a:avLst/>
            <a:gdLst>
              <a:gd name="T0" fmla="*/ 1270688 w 1460500"/>
              <a:gd name="T1" fmla="*/ 115569 h 844550"/>
              <a:gd name="T2" fmla="*/ 1255843 w 1460500"/>
              <a:gd name="T3" fmla="*/ 115569 h 844550"/>
              <a:gd name="T4" fmla="*/ 49195 w 1460500"/>
              <a:gd name="T5" fmla="*/ 809892 h 844550"/>
              <a:gd name="T6" fmla="*/ 55880 w 1460500"/>
              <a:gd name="T7" fmla="*/ 814069 h 844550"/>
              <a:gd name="T8" fmla="*/ 56241 w 1460500"/>
              <a:gd name="T9" fmla="*/ 814380 h 844550"/>
              <a:gd name="T10" fmla="*/ 1270688 w 1460500"/>
              <a:gd name="T11" fmla="*/ 1155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270688" y="115569"/>
                </a:moveTo>
                <a:lnTo>
                  <a:pt x="1255843" y="115569"/>
                </a:lnTo>
                <a:lnTo>
                  <a:pt x="49195" y="809892"/>
                </a:lnTo>
                <a:lnTo>
                  <a:pt x="55880" y="814069"/>
                </a:lnTo>
                <a:lnTo>
                  <a:pt x="56241" y="814380"/>
                </a:lnTo>
                <a:lnTo>
                  <a:pt x="1270688" y="115569"/>
                </a:lnTo>
                <a:close/>
              </a:path>
            </a:pathLst>
          </a:custGeom>
          <a:solidFill>
            <a:srgbClr val="5A5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8" name="object 487"/>
          <p:cNvSpPr>
            <a:spLocks/>
          </p:cNvSpPr>
          <p:nvPr/>
        </p:nvSpPr>
        <p:spPr bwMode="auto">
          <a:xfrm>
            <a:off x="2551113" y="5470525"/>
            <a:ext cx="1460500" cy="844550"/>
          </a:xfrm>
          <a:custGeom>
            <a:avLst/>
            <a:gdLst>
              <a:gd name="T0" fmla="*/ 1281725 w 1460499"/>
              <a:gd name="T1" fmla="*/ 109219 h 844550"/>
              <a:gd name="T2" fmla="*/ 1266879 w 1460499"/>
              <a:gd name="T3" fmla="*/ 109219 h 844550"/>
              <a:gd name="T4" fmla="*/ 52431 w 1460499"/>
              <a:gd name="T5" fmla="*/ 808030 h 844550"/>
              <a:gd name="T6" fmla="*/ 58394 w 1460499"/>
              <a:gd name="T7" fmla="*/ 813141 h 844550"/>
              <a:gd name="T8" fmla="*/ 1281725 w 1460499"/>
              <a:gd name="T9" fmla="*/ 1092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281724" y="109219"/>
                </a:moveTo>
                <a:lnTo>
                  <a:pt x="1266878" y="109219"/>
                </a:lnTo>
                <a:lnTo>
                  <a:pt x="52431" y="808030"/>
                </a:lnTo>
                <a:lnTo>
                  <a:pt x="58394" y="813141"/>
                </a:lnTo>
                <a:lnTo>
                  <a:pt x="1281724" y="109219"/>
                </a:lnTo>
                <a:close/>
              </a:path>
            </a:pathLst>
          </a:custGeom>
          <a:solidFill>
            <a:srgbClr val="5C5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89" name="object 488"/>
          <p:cNvSpPr>
            <a:spLocks/>
          </p:cNvSpPr>
          <p:nvPr/>
        </p:nvSpPr>
        <p:spPr bwMode="auto">
          <a:xfrm>
            <a:off x="2555875" y="5476875"/>
            <a:ext cx="1460500" cy="844550"/>
          </a:xfrm>
          <a:custGeom>
            <a:avLst/>
            <a:gdLst>
              <a:gd name="T0" fmla="*/ 1292759 w 1460500"/>
              <a:gd name="T1" fmla="*/ 102869 h 844550"/>
              <a:gd name="T2" fmla="*/ 1277914 w 1460500"/>
              <a:gd name="T3" fmla="*/ 102869 h 844550"/>
              <a:gd name="T4" fmla="*/ 54584 w 1460500"/>
              <a:gd name="T5" fmla="*/ 806791 h 844550"/>
              <a:gd name="T6" fmla="*/ 57150 w 1460500"/>
              <a:gd name="T7" fmla="*/ 808989 h 844550"/>
              <a:gd name="T8" fmla="*/ 61922 w 1460500"/>
              <a:gd name="T9" fmla="*/ 811111 h 844550"/>
              <a:gd name="T10" fmla="*/ 1292759 w 1460500"/>
              <a:gd name="T11" fmla="*/ 1028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292759" y="102869"/>
                </a:moveTo>
                <a:lnTo>
                  <a:pt x="1277914" y="102869"/>
                </a:lnTo>
                <a:lnTo>
                  <a:pt x="54584" y="806791"/>
                </a:lnTo>
                <a:lnTo>
                  <a:pt x="57150" y="808989"/>
                </a:lnTo>
                <a:lnTo>
                  <a:pt x="61922" y="811111"/>
                </a:lnTo>
                <a:lnTo>
                  <a:pt x="1292759" y="102869"/>
                </a:lnTo>
                <a:close/>
              </a:path>
            </a:pathLst>
          </a:custGeom>
          <a:solidFill>
            <a:srgbClr val="5D5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0" name="object 489"/>
          <p:cNvSpPr>
            <a:spLocks/>
          </p:cNvSpPr>
          <p:nvPr/>
        </p:nvSpPr>
        <p:spPr bwMode="auto">
          <a:xfrm>
            <a:off x="2559050" y="5483225"/>
            <a:ext cx="1458913" cy="844550"/>
          </a:xfrm>
          <a:custGeom>
            <a:avLst/>
            <a:gdLst>
              <a:gd name="T0" fmla="*/ 1302142 w 1459229"/>
              <a:gd name="T1" fmla="*/ 96664 h 843280"/>
              <a:gd name="T2" fmla="*/ 1288670 w 1459229"/>
              <a:gd name="T3" fmla="*/ 96664 h 843280"/>
              <a:gd name="T4" fmla="*/ 58099 w 1459229"/>
              <a:gd name="T5" fmla="*/ 805973 h 843280"/>
              <a:gd name="T6" fmla="*/ 64755 w 1459229"/>
              <a:gd name="T7" fmla="*/ 808935 h 843280"/>
              <a:gd name="T8" fmla="*/ 65287 w 1459229"/>
              <a:gd name="T9" fmla="*/ 809136 h 843280"/>
              <a:gd name="T10" fmla="*/ 1302142 w 1459229"/>
              <a:gd name="T11" fmla="*/ 96664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302424" y="96519"/>
                </a:moveTo>
                <a:lnTo>
                  <a:pt x="1288949" y="96519"/>
                </a:lnTo>
                <a:lnTo>
                  <a:pt x="58112" y="804761"/>
                </a:lnTo>
                <a:lnTo>
                  <a:pt x="64769" y="807719"/>
                </a:lnTo>
                <a:lnTo>
                  <a:pt x="65301" y="807919"/>
                </a:lnTo>
                <a:lnTo>
                  <a:pt x="1302424" y="96519"/>
                </a:lnTo>
                <a:close/>
              </a:path>
            </a:pathLst>
          </a:custGeom>
          <a:solidFill>
            <a:srgbClr val="5E5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1" name="object 490"/>
          <p:cNvSpPr>
            <a:spLocks/>
          </p:cNvSpPr>
          <p:nvPr/>
        </p:nvSpPr>
        <p:spPr bwMode="auto">
          <a:xfrm>
            <a:off x="2562225" y="5489575"/>
            <a:ext cx="1460500" cy="844550"/>
          </a:xfrm>
          <a:custGeom>
            <a:avLst/>
            <a:gdLst>
              <a:gd name="T0" fmla="*/ 1314831 w 1459229"/>
              <a:gd name="T1" fmla="*/ 90169 h 844550"/>
              <a:gd name="T2" fmla="*/ 1299745 w 1459229"/>
              <a:gd name="T3" fmla="*/ 90169 h 844550"/>
              <a:gd name="T4" fmla="*/ 61545 w 1459229"/>
              <a:gd name="T5" fmla="*/ 801569 h 844550"/>
              <a:gd name="T6" fmla="*/ 71181 w 1459229"/>
              <a:gd name="T7" fmla="*/ 805179 h 844550"/>
              <a:gd name="T8" fmla="*/ 71848 w 1459229"/>
              <a:gd name="T9" fmla="*/ 805401 h 844550"/>
              <a:gd name="T10" fmla="*/ 1314831 w 1459229"/>
              <a:gd name="T11" fmla="*/ 901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4550"/>
              <a:gd name="T20" fmla="*/ 1459229 w 145922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4550">
                <a:moveTo>
                  <a:pt x="1313687" y="90169"/>
                </a:moveTo>
                <a:lnTo>
                  <a:pt x="1298614" y="90169"/>
                </a:lnTo>
                <a:lnTo>
                  <a:pt x="61491" y="801569"/>
                </a:lnTo>
                <a:lnTo>
                  <a:pt x="71119" y="805179"/>
                </a:lnTo>
                <a:lnTo>
                  <a:pt x="71785" y="805401"/>
                </a:lnTo>
                <a:lnTo>
                  <a:pt x="1313687" y="90169"/>
                </a:lnTo>
                <a:close/>
              </a:path>
            </a:pathLst>
          </a:custGeom>
          <a:solidFill>
            <a:srgbClr val="5F5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2" name="object 491"/>
          <p:cNvSpPr>
            <a:spLocks/>
          </p:cNvSpPr>
          <p:nvPr/>
        </p:nvSpPr>
        <p:spPr bwMode="auto">
          <a:xfrm>
            <a:off x="2566988" y="5495925"/>
            <a:ext cx="1458912" cy="844550"/>
          </a:xfrm>
          <a:custGeom>
            <a:avLst/>
            <a:gdLst>
              <a:gd name="T0" fmla="*/ 1324103 w 1459230"/>
              <a:gd name="T1" fmla="*/ 83945 h 843280"/>
              <a:gd name="T2" fmla="*/ 1309592 w 1459230"/>
              <a:gd name="T3" fmla="*/ 83945 h 843280"/>
              <a:gd name="T4" fmla="*/ 67960 w 1459230"/>
              <a:gd name="T5" fmla="*/ 800254 h 843280"/>
              <a:gd name="T6" fmla="*/ 75265 w 1459230"/>
              <a:gd name="T7" fmla="*/ 802694 h 843280"/>
              <a:gd name="T8" fmla="*/ 1324103 w 1459230"/>
              <a:gd name="T9" fmla="*/ 83945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1324392" y="83819"/>
                </a:moveTo>
                <a:lnTo>
                  <a:pt x="1309877" y="83819"/>
                </a:lnTo>
                <a:lnTo>
                  <a:pt x="67975" y="799051"/>
                </a:lnTo>
                <a:lnTo>
                  <a:pt x="75281" y="801487"/>
                </a:lnTo>
                <a:lnTo>
                  <a:pt x="1324392" y="83819"/>
                </a:lnTo>
                <a:close/>
              </a:path>
            </a:pathLst>
          </a:custGeom>
          <a:solidFill>
            <a:srgbClr val="606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3" name="object 492"/>
          <p:cNvSpPr>
            <a:spLocks/>
          </p:cNvSpPr>
          <p:nvPr/>
        </p:nvSpPr>
        <p:spPr bwMode="auto">
          <a:xfrm>
            <a:off x="2568575" y="5502275"/>
            <a:ext cx="1460500" cy="844550"/>
          </a:xfrm>
          <a:custGeom>
            <a:avLst/>
            <a:gdLst>
              <a:gd name="T0" fmla="*/ 1336714 w 1460500"/>
              <a:gd name="T1" fmla="*/ 77586 h 843280"/>
              <a:gd name="T2" fmla="*/ 1321852 w 1460500"/>
              <a:gd name="T3" fmla="*/ 77586 h 843280"/>
              <a:gd name="T4" fmla="*/ 72741 w 1460500"/>
              <a:gd name="T5" fmla="*/ 796335 h 843280"/>
              <a:gd name="T6" fmla="*/ 76200 w 1460500"/>
              <a:gd name="T7" fmla="*/ 797488 h 843280"/>
              <a:gd name="T8" fmla="*/ 85596 w 1460500"/>
              <a:gd name="T9" fmla="*/ 797488 h 843280"/>
              <a:gd name="T10" fmla="*/ 1336714 w 1460500"/>
              <a:gd name="T11" fmla="*/ 77586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36714" y="77469"/>
                </a:moveTo>
                <a:lnTo>
                  <a:pt x="1321852" y="77469"/>
                </a:lnTo>
                <a:lnTo>
                  <a:pt x="72741" y="795137"/>
                </a:lnTo>
                <a:lnTo>
                  <a:pt x="76200" y="796289"/>
                </a:lnTo>
                <a:lnTo>
                  <a:pt x="85596" y="796289"/>
                </a:lnTo>
                <a:lnTo>
                  <a:pt x="1336714" y="77469"/>
                </a:lnTo>
                <a:close/>
              </a:path>
            </a:pathLst>
          </a:custGeom>
          <a:solidFill>
            <a:srgbClr val="616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4" name="object 493"/>
          <p:cNvSpPr>
            <a:spLocks/>
          </p:cNvSpPr>
          <p:nvPr/>
        </p:nvSpPr>
        <p:spPr bwMode="auto">
          <a:xfrm>
            <a:off x="2573338" y="5508625"/>
            <a:ext cx="1460500" cy="844550"/>
          </a:xfrm>
          <a:custGeom>
            <a:avLst/>
            <a:gdLst>
              <a:gd name="T0" fmla="*/ 1347766 w 1460500"/>
              <a:gd name="T1" fmla="*/ 71226 h 843280"/>
              <a:gd name="T2" fmla="*/ 1332904 w 1460500"/>
              <a:gd name="T3" fmla="*/ 71226 h 843280"/>
              <a:gd name="T4" fmla="*/ 81786 w 1460500"/>
              <a:gd name="T5" fmla="*/ 791129 h 843280"/>
              <a:gd name="T6" fmla="*/ 82550 w 1460500"/>
              <a:gd name="T7" fmla="*/ 791129 h 843280"/>
              <a:gd name="T8" fmla="*/ 92716 w 1460500"/>
              <a:gd name="T9" fmla="*/ 793392 h 843280"/>
              <a:gd name="T10" fmla="*/ 1347766 w 1460500"/>
              <a:gd name="T11" fmla="*/ 71226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47766" y="71119"/>
                </a:moveTo>
                <a:lnTo>
                  <a:pt x="1332904" y="71119"/>
                </a:lnTo>
                <a:lnTo>
                  <a:pt x="81786" y="789939"/>
                </a:lnTo>
                <a:lnTo>
                  <a:pt x="82550" y="789939"/>
                </a:lnTo>
                <a:lnTo>
                  <a:pt x="92716" y="792199"/>
                </a:lnTo>
                <a:lnTo>
                  <a:pt x="1347766" y="71119"/>
                </a:lnTo>
                <a:close/>
              </a:path>
            </a:pathLst>
          </a:custGeom>
          <a:solidFill>
            <a:srgbClr val="626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5" name="object 494"/>
          <p:cNvSpPr>
            <a:spLocks/>
          </p:cNvSpPr>
          <p:nvPr/>
        </p:nvSpPr>
        <p:spPr bwMode="auto">
          <a:xfrm>
            <a:off x="2576513" y="5514975"/>
            <a:ext cx="1460500" cy="844550"/>
          </a:xfrm>
          <a:custGeom>
            <a:avLst/>
            <a:gdLst>
              <a:gd name="T0" fmla="*/ 1358820 w 1460499"/>
              <a:gd name="T1" fmla="*/ 64867 h 843280"/>
              <a:gd name="T2" fmla="*/ 1343957 w 1460499"/>
              <a:gd name="T3" fmla="*/ 64867 h 843280"/>
              <a:gd name="T4" fmla="*/ 88906 w 1460499"/>
              <a:gd name="T5" fmla="*/ 787033 h 843280"/>
              <a:gd name="T6" fmla="*/ 90169 w 1460499"/>
              <a:gd name="T7" fmla="*/ 787313 h 843280"/>
              <a:gd name="T8" fmla="*/ 103280 w 1460499"/>
              <a:gd name="T9" fmla="*/ 787313 h 843280"/>
              <a:gd name="T10" fmla="*/ 1358820 w 1460499"/>
              <a:gd name="T11" fmla="*/ 64867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3280"/>
              <a:gd name="T20" fmla="*/ 1460499 w 146049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3280">
                <a:moveTo>
                  <a:pt x="1358819" y="64769"/>
                </a:moveTo>
                <a:lnTo>
                  <a:pt x="1343956" y="64769"/>
                </a:lnTo>
                <a:lnTo>
                  <a:pt x="88906" y="785849"/>
                </a:lnTo>
                <a:lnTo>
                  <a:pt x="90169" y="786129"/>
                </a:lnTo>
                <a:lnTo>
                  <a:pt x="103280" y="786129"/>
                </a:lnTo>
                <a:lnTo>
                  <a:pt x="1358819" y="64769"/>
                </a:lnTo>
                <a:close/>
              </a:path>
            </a:pathLst>
          </a:custGeom>
          <a:solidFill>
            <a:srgbClr val="636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6" name="object 495"/>
          <p:cNvSpPr>
            <a:spLocks/>
          </p:cNvSpPr>
          <p:nvPr/>
        </p:nvSpPr>
        <p:spPr bwMode="auto">
          <a:xfrm>
            <a:off x="2581275" y="5521325"/>
            <a:ext cx="1460500" cy="844550"/>
          </a:xfrm>
          <a:custGeom>
            <a:avLst/>
            <a:gdLst>
              <a:gd name="T0" fmla="*/ 1369726 w 1460500"/>
              <a:gd name="T1" fmla="*/ 58591 h 843280"/>
              <a:gd name="T2" fmla="*/ 1369060 w 1460500"/>
              <a:gd name="T3" fmla="*/ 58507 h 843280"/>
              <a:gd name="T4" fmla="*/ 1355009 w 1460500"/>
              <a:gd name="T5" fmla="*/ 58507 h 843280"/>
              <a:gd name="T6" fmla="*/ 99470 w 1460500"/>
              <a:gd name="T7" fmla="*/ 780953 h 843280"/>
              <a:gd name="T8" fmla="*/ 114332 w 1460500"/>
              <a:gd name="T9" fmla="*/ 780953 h 843280"/>
              <a:gd name="T10" fmla="*/ 1369726 w 1460500"/>
              <a:gd name="T11" fmla="*/ 58591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69726" y="58503"/>
                </a:moveTo>
                <a:lnTo>
                  <a:pt x="1369060" y="58419"/>
                </a:lnTo>
                <a:lnTo>
                  <a:pt x="1355009" y="58419"/>
                </a:lnTo>
                <a:lnTo>
                  <a:pt x="99470" y="779779"/>
                </a:lnTo>
                <a:lnTo>
                  <a:pt x="114332" y="779779"/>
                </a:lnTo>
                <a:lnTo>
                  <a:pt x="1369726" y="58503"/>
                </a:lnTo>
                <a:close/>
              </a:path>
            </a:pathLst>
          </a:custGeom>
          <a:solidFill>
            <a:srgbClr val="646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7" name="object 496"/>
          <p:cNvSpPr>
            <a:spLocks/>
          </p:cNvSpPr>
          <p:nvPr/>
        </p:nvSpPr>
        <p:spPr bwMode="auto">
          <a:xfrm>
            <a:off x="2584450" y="5527675"/>
            <a:ext cx="1458913" cy="844550"/>
          </a:xfrm>
          <a:custGeom>
            <a:avLst/>
            <a:gdLst>
              <a:gd name="T0" fmla="*/ 1376840 w 1459229"/>
              <a:gd name="T1" fmla="*/ 53637 h 843280"/>
              <a:gd name="T2" fmla="*/ 1375112 w 1459229"/>
              <a:gd name="T3" fmla="*/ 53419 h 843280"/>
              <a:gd name="T4" fmla="*/ 1365620 w 1459229"/>
              <a:gd name="T5" fmla="*/ 52232 h 843280"/>
              <a:gd name="T6" fmla="*/ 110498 w 1459229"/>
              <a:gd name="T7" fmla="*/ 774594 h 843280"/>
              <a:gd name="T8" fmla="*/ 125252 w 1459229"/>
              <a:gd name="T9" fmla="*/ 774594 h 843280"/>
              <a:gd name="T10" fmla="*/ 1376840 w 1459229"/>
              <a:gd name="T11" fmla="*/ 53637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377138" y="53556"/>
                </a:moveTo>
                <a:lnTo>
                  <a:pt x="1375410" y="53339"/>
                </a:lnTo>
                <a:lnTo>
                  <a:pt x="1365916" y="52153"/>
                </a:lnTo>
                <a:lnTo>
                  <a:pt x="110522" y="773429"/>
                </a:lnTo>
                <a:lnTo>
                  <a:pt x="125279" y="773429"/>
                </a:lnTo>
                <a:lnTo>
                  <a:pt x="1377138" y="53556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8" name="object 497"/>
          <p:cNvSpPr>
            <a:spLocks/>
          </p:cNvSpPr>
          <p:nvPr/>
        </p:nvSpPr>
        <p:spPr bwMode="auto">
          <a:xfrm>
            <a:off x="2587625" y="5534025"/>
            <a:ext cx="1460500" cy="844550"/>
          </a:xfrm>
          <a:custGeom>
            <a:avLst/>
            <a:gdLst>
              <a:gd name="T0" fmla="*/ 1385829 w 1459229"/>
              <a:gd name="T1" fmla="*/ 49288 h 843280"/>
              <a:gd name="T2" fmla="*/ 1382964 w 1459229"/>
              <a:gd name="T3" fmla="*/ 48332 h 843280"/>
              <a:gd name="T4" fmla="*/ 1374524 w 1459229"/>
              <a:gd name="T5" fmla="*/ 47277 h 843280"/>
              <a:gd name="T6" fmla="*/ 121575 w 1459229"/>
              <a:gd name="T7" fmla="*/ 768234 h 843280"/>
              <a:gd name="T8" fmla="*/ 135285 w 1459229"/>
              <a:gd name="T9" fmla="*/ 768234 h 843280"/>
              <a:gd name="T10" fmla="*/ 1385829 w 1459229"/>
              <a:gd name="T11" fmla="*/ 49288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384623" y="49214"/>
                </a:moveTo>
                <a:lnTo>
                  <a:pt x="1381760" y="48259"/>
                </a:lnTo>
                <a:lnTo>
                  <a:pt x="1373328" y="47206"/>
                </a:lnTo>
                <a:lnTo>
                  <a:pt x="121469" y="767079"/>
                </a:lnTo>
                <a:lnTo>
                  <a:pt x="135167" y="767079"/>
                </a:lnTo>
                <a:lnTo>
                  <a:pt x="1384623" y="49214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399" name="object 498"/>
          <p:cNvSpPr>
            <a:spLocks/>
          </p:cNvSpPr>
          <p:nvPr/>
        </p:nvSpPr>
        <p:spPr bwMode="auto">
          <a:xfrm>
            <a:off x="2590800" y="5540375"/>
            <a:ext cx="1460500" cy="844550"/>
          </a:xfrm>
          <a:custGeom>
            <a:avLst/>
            <a:gdLst>
              <a:gd name="T0" fmla="*/ 1391489 w 1460500"/>
              <a:gd name="T1" fmla="*/ 46068 h 843280"/>
              <a:gd name="T2" fmla="*/ 1390650 w 1460500"/>
              <a:gd name="T3" fmla="*/ 45788 h 843280"/>
              <a:gd name="T4" fmla="*/ 1382083 w 1460500"/>
              <a:gd name="T5" fmla="*/ 42929 h 843280"/>
              <a:gd name="T6" fmla="*/ 132627 w 1460500"/>
              <a:gd name="T7" fmla="*/ 761875 h 843280"/>
              <a:gd name="T8" fmla="*/ 147489 w 1460500"/>
              <a:gd name="T9" fmla="*/ 761875 h 843280"/>
              <a:gd name="T10" fmla="*/ 1391489 w 1460500"/>
              <a:gd name="T11" fmla="*/ 46068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91489" y="45999"/>
                </a:moveTo>
                <a:lnTo>
                  <a:pt x="1390650" y="45719"/>
                </a:lnTo>
                <a:lnTo>
                  <a:pt x="1382083" y="42864"/>
                </a:lnTo>
                <a:lnTo>
                  <a:pt x="132627" y="760729"/>
                </a:lnTo>
                <a:lnTo>
                  <a:pt x="147489" y="760729"/>
                </a:lnTo>
                <a:lnTo>
                  <a:pt x="1391489" y="45999"/>
                </a:lnTo>
                <a:close/>
              </a:path>
            </a:pathLst>
          </a:custGeom>
          <a:solidFill>
            <a:srgbClr val="676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0" name="object 499"/>
          <p:cNvSpPr>
            <a:spLocks/>
          </p:cNvSpPr>
          <p:nvPr/>
        </p:nvSpPr>
        <p:spPr bwMode="auto">
          <a:xfrm>
            <a:off x="2593975" y="5546725"/>
            <a:ext cx="1460500" cy="844550"/>
          </a:xfrm>
          <a:custGeom>
            <a:avLst/>
            <a:gdLst>
              <a:gd name="T0" fmla="*/ 1395747 w 1460500"/>
              <a:gd name="T1" fmla="*/ 42403 h 843280"/>
              <a:gd name="T2" fmla="*/ 1387679 w 1460500"/>
              <a:gd name="T3" fmla="*/ 39709 h 843280"/>
              <a:gd name="T4" fmla="*/ 143679 w 1460500"/>
              <a:gd name="T5" fmla="*/ 755515 h 843280"/>
              <a:gd name="T6" fmla="*/ 158307 w 1460500"/>
              <a:gd name="T7" fmla="*/ 755515 h 843280"/>
              <a:gd name="T8" fmla="*/ 1395747 w 1460500"/>
              <a:gd name="T9" fmla="*/ 4240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395747" y="42339"/>
                </a:moveTo>
                <a:lnTo>
                  <a:pt x="1387679" y="39649"/>
                </a:lnTo>
                <a:lnTo>
                  <a:pt x="143679" y="754379"/>
                </a:lnTo>
                <a:lnTo>
                  <a:pt x="158307" y="754379"/>
                </a:lnTo>
                <a:lnTo>
                  <a:pt x="1395747" y="42339"/>
                </a:lnTo>
                <a:close/>
              </a:path>
            </a:pathLst>
          </a:custGeom>
          <a:solidFill>
            <a:srgbClr val="686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1" name="object 500"/>
          <p:cNvSpPr>
            <a:spLocks/>
          </p:cNvSpPr>
          <p:nvPr/>
        </p:nvSpPr>
        <p:spPr bwMode="auto">
          <a:xfrm>
            <a:off x="2598738" y="5553075"/>
            <a:ext cx="1460500" cy="844550"/>
          </a:xfrm>
          <a:custGeom>
            <a:avLst/>
            <a:gdLst>
              <a:gd name="T0" fmla="*/ 1399666 w 1460500"/>
              <a:gd name="T1" fmla="*/ 41354 h 844550"/>
              <a:gd name="T2" fmla="*/ 1394459 w 1460500"/>
              <a:gd name="T3" fmla="*/ 38100 h 844550"/>
              <a:gd name="T4" fmla="*/ 1391937 w 1460500"/>
              <a:gd name="T5" fmla="*/ 37259 h 844550"/>
              <a:gd name="T6" fmla="*/ 154497 w 1460500"/>
              <a:gd name="T7" fmla="*/ 749300 h 844550"/>
              <a:gd name="T8" fmla="*/ 169342 w 1460500"/>
              <a:gd name="T9" fmla="*/ 749300 h 844550"/>
              <a:gd name="T10" fmla="*/ 1399666 w 1460500"/>
              <a:gd name="T11" fmla="*/ 41354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399666" y="41354"/>
                </a:moveTo>
                <a:lnTo>
                  <a:pt x="1394459" y="38100"/>
                </a:lnTo>
                <a:lnTo>
                  <a:pt x="1391937" y="37259"/>
                </a:lnTo>
                <a:lnTo>
                  <a:pt x="154497" y="749300"/>
                </a:lnTo>
                <a:lnTo>
                  <a:pt x="169342" y="749300"/>
                </a:lnTo>
                <a:lnTo>
                  <a:pt x="1399666" y="41354"/>
                </a:lnTo>
                <a:close/>
              </a:path>
            </a:pathLst>
          </a:custGeom>
          <a:solidFill>
            <a:srgbClr val="696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2" name="object 501"/>
          <p:cNvSpPr>
            <a:spLocks/>
          </p:cNvSpPr>
          <p:nvPr/>
        </p:nvSpPr>
        <p:spPr bwMode="auto">
          <a:xfrm>
            <a:off x="2601913" y="5559425"/>
            <a:ext cx="1460500" cy="844550"/>
          </a:xfrm>
          <a:custGeom>
            <a:avLst/>
            <a:gdLst>
              <a:gd name="T0" fmla="*/ 1403542 w 1460499"/>
              <a:gd name="T1" fmla="*/ 39124 h 844550"/>
              <a:gd name="T2" fmla="*/ 1400810 w 1460499"/>
              <a:gd name="T3" fmla="*/ 38100 h 844550"/>
              <a:gd name="T4" fmla="*/ 1395857 w 1460499"/>
              <a:gd name="T5" fmla="*/ 35004 h 844550"/>
              <a:gd name="T6" fmla="*/ 165532 w 1460499"/>
              <a:gd name="T7" fmla="*/ 742950 h 844550"/>
              <a:gd name="T8" fmla="*/ 180378 w 1460499"/>
              <a:gd name="T9" fmla="*/ 742950 h 844550"/>
              <a:gd name="T10" fmla="*/ 1403542 w 1460499"/>
              <a:gd name="T11" fmla="*/ 39124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4550"/>
              <a:gd name="T20" fmla="*/ 1460499 w 146049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4550">
                <a:moveTo>
                  <a:pt x="1403541" y="39124"/>
                </a:moveTo>
                <a:lnTo>
                  <a:pt x="1400809" y="38100"/>
                </a:lnTo>
                <a:lnTo>
                  <a:pt x="1395856" y="35004"/>
                </a:lnTo>
                <a:lnTo>
                  <a:pt x="165532" y="742950"/>
                </a:lnTo>
                <a:lnTo>
                  <a:pt x="180378" y="742950"/>
                </a:lnTo>
                <a:lnTo>
                  <a:pt x="1403541" y="39124"/>
                </a:lnTo>
                <a:close/>
              </a:path>
            </a:pathLst>
          </a:custGeom>
          <a:solidFill>
            <a:srgbClr val="6A6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3" name="object 502"/>
          <p:cNvSpPr>
            <a:spLocks/>
          </p:cNvSpPr>
          <p:nvPr/>
        </p:nvSpPr>
        <p:spPr bwMode="auto">
          <a:xfrm>
            <a:off x="2606675" y="5565775"/>
            <a:ext cx="1458913" cy="844550"/>
          </a:xfrm>
          <a:custGeom>
            <a:avLst/>
            <a:gdLst>
              <a:gd name="T0" fmla="*/ 1407347 w 1459230"/>
              <a:gd name="T1" fmla="*/ 36053 h 844550"/>
              <a:gd name="T2" fmla="*/ 1406854 w 1459230"/>
              <a:gd name="T3" fmla="*/ 35560 h 844550"/>
              <a:gd name="T4" fmla="*/ 1399427 w 1459230"/>
              <a:gd name="T5" fmla="*/ 32774 h 844550"/>
              <a:gd name="T6" fmla="*/ 176530 w 1459230"/>
              <a:gd name="T7" fmla="*/ 736600 h 844550"/>
              <a:gd name="T8" fmla="*/ 191208 w 1459230"/>
              <a:gd name="T9" fmla="*/ 736600 h 844550"/>
              <a:gd name="T10" fmla="*/ 1407347 w 1459230"/>
              <a:gd name="T11" fmla="*/ 36053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1407653" y="36053"/>
                </a:moveTo>
                <a:lnTo>
                  <a:pt x="1407160" y="35560"/>
                </a:lnTo>
                <a:lnTo>
                  <a:pt x="1399731" y="32774"/>
                </a:lnTo>
                <a:lnTo>
                  <a:pt x="176568" y="736600"/>
                </a:lnTo>
                <a:lnTo>
                  <a:pt x="191250" y="736600"/>
                </a:lnTo>
                <a:lnTo>
                  <a:pt x="1407653" y="36053"/>
                </a:lnTo>
                <a:close/>
              </a:path>
            </a:pathLst>
          </a:custGeom>
          <a:solidFill>
            <a:srgbClr val="6B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4" name="object 503"/>
          <p:cNvSpPr>
            <a:spLocks/>
          </p:cNvSpPr>
          <p:nvPr/>
        </p:nvSpPr>
        <p:spPr bwMode="auto">
          <a:xfrm>
            <a:off x="2609850" y="5572125"/>
            <a:ext cx="1458913" cy="844550"/>
          </a:xfrm>
          <a:custGeom>
            <a:avLst/>
            <a:gdLst>
              <a:gd name="T0" fmla="*/ 1408944 w 1459229"/>
              <a:gd name="T1" fmla="*/ 35109 h 844550"/>
              <a:gd name="T2" fmla="*/ 1403539 w 1459229"/>
              <a:gd name="T3" fmla="*/ 29703 h 844550"/>
              <a:gd name="T4" fmla="*/ 187399 w 1459229"/>
              <a:gd name="T5" fmla="*/ 730250 h 844550"/>
              <a:gd name="T6" fmla="*/ 201135 w 1459229"/>
              <a:gd name="T7" fmla="*/ 730250 h 844550"/>
              <a:gd name="T8" fmla="*/ 1408944 w 1459229"/>
              <a:gd name="T9" fmla="*/ 351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409249" y="35109"/>
                </a:moveTo>
                <a:lnTo>
                  <a:pt x="1403843" y="29703"/>
                </a:lnTo>
                <a:lnTo>
                  <a:pt x="187440" y="730250"/>
                </a:lnTo>
                <a:lnTo>
                  <a:pt x="201179" y="730250"/>
                </a:lnTo>
                <a:lnTo>
                  <a:pt x="1409249" y="35109"/>
                </a:lnTo>
                <a:close/>
              </a:path>
            </a:pathLst>
          </a:custGeom>
          <a:solidFill>
            <a:srgbClr val="6C6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5" name="object 504"/>
          <p:cNvSpPr>
            <a:spLocks/>
          </p:cNvSpPr>
          <p:nvPr/>
        </p:nvSpPr>
        <p:spPr bwMode="auto">
          <a:xfrm>
            <a:off x="2613025" y="5578475"/>
            <a:ext cx="1460500" cy="842963"/>
          </a:xfrm>
          <a:custGeom>
            <a:avLst/>
            <a:gdLst>
              <a:gd name="T0" fmla="*/ 1412104 w 1460500"/>
              <a:gd name="T1" fmla="*/ 34141 h 843279"/>
              <a:gd name="T2" fmla="*/ 1409700 w 1460500"/>
              <a:gd name="T3" fmla="*/ 31738 h 843279"/>
              <a:gd name="T4" fmla="*/ 1406709 w 1460500"/>
              <a:gd name="T5" fmla="*/ 28748 h 843279"/>
              <a:gd name="T6" fmla="*/ 198639 w 1460500"/>
              <a:gd name="T7" fmla="*/ 723629 h 843279"/>
              <a:gd name="T8" fmla="*/ 211592 w 1460500"/>
              <a:gd name="T9" fmla="*/ 723629 h 843279"/>
              <a:gd name="T10" fmla="*/ 1412104 w 1460500"/>
              <a:gd name="T11" fmla="*/ 34141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412104" y="34154"/>
                </a:moveTo>
                <a:lnTo>
                  <a:pt x="1409700" y="31750"/>
                </a:lnTo>
                <a:lnTo>
                  <a:pt x="1406709" y="28759"/>
                </a:lnTo>
                <a:lnTo>
                  <a:pt x="198639" y="723900"/>
                </a:lnTo>
                <a:lnTo>
                  <a:pt x="211592" y="723900"/>
                </a:lnTo>
                <a:lnTo>
                  <a:pt x="1412104" y="34154"/>
                </a:lnTo>
                <a:close/>
              </a:path>
            </a:pathLst>
          </a:custGeom>
          <a:solidFill>
            <a:srgbClr val="6D6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6" name="object 505"/>
          <p:cNvSpPr>
            <a:spLocks/>
          </p:cNvSpPr>
          <p:nvPr/>
        </p:nvSpPr>
        <p:spPr bwMode="auto">
          <a:xfrm>
            <a:off x="2616200" y="5584825"/>
            <a:ext cx="1460500" cy="844550"/>
          </a:xfrm>
          <a:custGeom>
            <a:avLst/>
            <a:gdLst>
              <a:gd name="T0" fmla="*/ 1413744 w 1460500"/>
              <a:gd name="T1" fmla="*/ 33254 h 844550"/>
              <a:gd name="T2" fmla="*/ 1408294 w 1460500"/>
              <a:gd name="T3" fmla="*/ 27804 h 844550"/>
              <a:gd name="T4" fmla="*/ 207782 w 1460500"/>
              <a:gd name="T5" fmla="*/ 717550 h 844550"/>
              <a:gd name="T6" fmla="*/ 224520 w 1460500"/>
              <a:gd name="T7" fmla="*/ 717550 h 844550"/>
              <a:gd name="T8" fmla="*/ 1413744 w 1460500"/>
              <a:gd name="T9" fmla="*/ 3325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13744" y="33254"/>
                </a:moveTo>
                <a:lnTo>
                  <a:pt x="1408294" y="27804"/>
                </a:lnTo>
                <a:lnTo>
                  <a:pt x="207782" y="717550"/>
                </a:lnTo>
                <a:lnTo>
                  <a:pt x="224520" y="717550"/>
                </a:lnTo>
                <a:lnTo>
                  <a:pt x="1413744" y="33254"/>
                </a:lnTo>
                <a:close/>
              </a:path>
            </a:pathLst>
          </a:custGeom>
          <a:solidFill>
            <a:srgbClr val="6F6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7" name="object 506"/>
          <p:cNvSpPr>
            <a:spLocks/>
          </p:cNvSpPr>
          <p:nvPr/>
        </p:nvSpPr>
        <p:spPr bwMode="auto">
          <a:xfrm>
            <a:off x="2619375" y="5591175"/>
            <a:ext cx="1460500" cy="842963"/>
          </a:xfrm>
          <a:custGeom>
            <a:avLst/>
            <a:gdLst>
              <a:gd name="T0" fmla="*/ 1415331 w 1460500"/>
              <a:gd name="T1" fmla="*/ 32289 h 843279"/>
              <a:gd name="T2" fmla="*/ 1410969 w 1460500"/>
              <a:gd name="T3" fmla="*/ 27930 h 843279"/>
              <a:gd name="T4" fmla="*/ 1409934 w 1460500"/>
              <a:gd name="T5" fmla="*/ 26894 h 843279"/>
              <a:gd name="T6" fmla="*/ 220710 w 1460500"/>
              <a:gd name="T7" fmla="*/ 710934 h 843279"/>
              <a:gd name="T8" fmla="*/ 233697 w 1460500"/>
              <a:gd name="T9" fmla="*/ 710934 h 843279"/>
              <a:gd name="T10" fmla="*/ 1415331 w 1460500"/>
              <a:gd name="T11" fmla="*/ 32289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415331" y="32301"/>
                </a:moveTo>
                <a:lnTo>
                  <a:pt x="1410969" y="27940"/>
                </a:lnTo>
                <a:lnTo>
                  <a:pt x="1409934" y="26904"/>
                </a:lnTo>
                <a:lnTo>
                  <a:pt x="220710" y="711200"/>
                </a:lnTo>
                <a:lnTo>
                  <a:pt x="233697" y="711200"/>
                </a:lnTo>
                <a:lnTo>
                  <a:pt x="1415331" y="32301"/>
                </a:lnTo>
                <a:close/>
              </a:path>
            </a:pathLst>
          </a:custGeom>
          <a:solidFill>
            <a:srgbClr val="707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8" name="object 507"/>
          <p:cNvSpPr>
            <a:spLocks/>
          </p:cNvSpPr>
          <p:nvPr/>
        </p:nvSpPr>
        <p:spPr bwMode="auto">
          <a:xfrm>
            <a:off x="2624138" y="5597525"/>
            <a:ext cx="1458912" cy="842963"/>
          </a:xfrm>
          <a:custGeom>
            <a:avLst/>
            <a:gdLst>
              <a:gd name="T0" fmla="*/ 1415886 w 1459230"/>
              <a:gd name="T1" fmla="*/ 31084 h 843279"/>
              <a:gd name="T2" fmla="*/ 1414472 w 1459230"/>
              <a:gd name="T3" fmla="*/ 29199 h 843279"/>
              <a:gd name="T4" fmla="*/ 1411213 w 1459230"/>
              <a:gd name="T5" fmla="*/ 25941 h 843279"/>
              <a:gd name="T6" fmla="*/ 229837 w 1459230"/>
              <a:gd name="T7" fmla="*/ 704586 h 843279"/>
              <a:gd name="T8" fmla="*/ 244486 w 1459230"/>
              <a:gd name="T9" fmla="*/ 704586 h 843279"/>
              <a:gd name="T10" fmla="*/ 1415886 w 1459230"/>
              <a:gd name="T11" fmla="*/ 31084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79"/>
              <a:gd name="T20" fmla="*/ 1459230 w 145923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79">
                <a:moveTo>
                  <a:pt x="1416195" y="31096"/>
                </a:moveTo>
                <a:lnTo>
                  <a:pt x="1414780" y="29210"/>
                </a:lnTo>
                <a:lnTo>
                  <a:pt x="1411521" y="25951"/>
                </a:lnTo>
                <a:lnTo>
                  <a:pt x="229887" y="704850"/>
                </a:lnTo>
                <a:lnTo>
                  <a:pt x="244539" y="704850"/>
                </a:lnTo>
                <a:lnTo>
                  <a:pt x="1416195" y="31096"/>
                </a:lnTo>
                <a:close/>
              </a:path>
            </a:pathLst>
          </a:custGeom>
          <a:solidFill>
            <a:srgbClr val="717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09" name="object 508"/>
          <p:cNvSpPr>
            <a:spLocks/>
          </p:cNvSpPr>
          <p:nvPr/>
        </p:nvSpPr>
        <p:spPr bwMode="auto">
          <a:xfrm>
            <a:off x="2627313" y="5603875"/>
            <a:ext cx="1458912" cy="842963"/>
          </a:xfrm>
          <a:custGeom>
            <a:avLst/>
            <a:gdLst>
              <a:gd name="T0" fmla="*/ 1416551 w 1459230"/>
              <a:gd name="T1" fmla="*/ 30702 h 843279"/>
              <a:gd name="T2" fmla="*/ 1412077 w 1459230"/>
              <a:gd name="T3" fmla="*/ 24737 h 843279"/>
              <a:gd name="T4" fmla="*/ 240677 w 1459230"/>
              <a:gd name="T5" fmla="*/ 698238 h 843279"/>
              <a:gd name="T6" fmla="*/ 255526 w 1459230"/>
              <a:gd name="T7" fmla="*/ 698238 h 843279"/>
              <a:gd name="T8" fmla="*/ 1416551 w 1459230"/>
              <a:gd name="T9" fmla="*/ 3070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416860" y="30714"/>
                </a:moveTo>
                <a:lnTo>
                  <a:pt x="1412385" y="24746"/>
                </a:lnTo>
                <a:lnTo>
                  <a:pt x="240729" y="698500"/>
                </a:lnTo>
                <a:lnTo>
                  <a:pt x="255582" y="698500"/>
                </a:lnTo>
                <a:lnTo>
                  <a:pt x="1416860" y="30714"/>
                </a:lnTo>
                <a:close/>
              </a:path>
            </a:pathLst>
          </a:custGeom>
          <a:solidFill>
            <a:srgbClr val="727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0" name="object 509"/>
          <p:cNvSpPr>
            <a:spLocks/>
          </p:cNvSpPr>
          <p:nvPr/>
        </p:nvSpPr>
        <p:spPr bwMode="auto">
          <a:xfrm>
            <a:off x="2632075" y="5610225"/>
            <a:ext cx="1458913" cy="842963"/>
          </a:xfrm>
          <a:custGeom>
            <a:avLst/>
            <a:gdLst>
              <a:gd name="T0" fmla="*/ 1416304 w 1459230"/>
              <a:gd name="T1" fmla="*/ 29591 h 843279"/>
              <a:gd name="T2" fmla="*/ 1414473 w 1459230"/>
              <a:gd name="T3" fmla="*/ 26660 h 843279"/>
              <a:gd name="T4" fmla="*/ 1412743 w 1459230"/>
              <a:gd name="T5" fmla="*/ 24355 h 843279"/>
              <a:gd name="T6" fmla="*/ 251717 w 1459230"/>
              <a:gd name="T7" fmla="*/ 691891 h 843279"/>
              <a:gd name="T8" fmla="*/ 265127 w 1459230"/>
              <a:gd name="T9" fmla="*/ 691891 h 843279"/>
              <a:gd name="T10" fmla="*/ 1416304 w 1459230"/>
              <a:gd name="T11" fmla="*/ 29591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79"/>
              <a:gd name="T20" fmla="*/ 1459230 w 145923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79">
                <a:moveTo>
                  <a:pt x="1416612" y="29602"/>
                </a:moveTo>
                <a:lnTo>
                  <a:pt x="1414780" y="26670"/>
                </a:lnTo>
                <a:lnTo>
                  <a:pt x="1413050" y="24364"/>
                </a:lnTo>
                <a:lnTo>
                  <a:pt x="251772" y="692150"/>
                </a:lnTo>
                <a:lnTo>
                  <a:pt x="265185" y="692150"/>
                </a:lnTo>
                <a:lnTo>
                  <a:pt x="1416612" y="29602"/>
                </a:lnTo>
                <a:close/>
              </a:path>
            </a:pathLst>
          </a:custGeom>
          <a:solidFill>
            <a:srgbClr val="737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1" name="object 510"/>
          <p:cNvSpPr>
            <a:spLocks/>
          </p:cNvSpPr>
          <p:nvPr/>
        </p:nvSpPr>
        <p:spPr bwMode="auto">
          <a:xfrm>
            <a:off x="2633663" y="5614988"/>
            <a:ext cx="1460500" cy="844550"/>
          </a:xfrm>
          <a:custGeom>
            <a:avLst/>
            <a:gdLst>
              <a:gd name="T0" fmla="*/ 1418567 w 1460499"/>
              <a:gd name="T1" fmla="*/ 31712 h 844550"/>
              <a:gd name="T2" fmla="*/ 1414073 w 1460499"/>
              <a:gd name="T3" fmla="*/ 24522 h 844550"/>
              <a:gd name="T4" fmla="*/ 262645 w 1460499"/>
              <a:gd name="T5" fmla="*/ 687069 h 844550"/>
              <a:gd name="T6" fmla="*/ 277906 w 1460499"/>
              <a:gd name="T7" fmla="*/ 687069 h 844550"/>
              <a:gd name="T8" fmla="*/ 1418567 w 1460499"/>
              <a:gd name="T9" fmla="*/ 3171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418566" y="31712"/>
                </a:moveTo>
                <a:lnTo>
                  <a:pt x="1414072" y="24522"/>
                </a:lnTo>
                <a:lnTo>
                  <a:pt x="262645" y="687069"/>
                </a:lnTo>
                <a:lnTo>
                  <a:pt x="277906" y="687069"/>
                </a:lnTo>
                <a:lnTo>
                  <a:pt x="1418566" y="31712"/>
                </a:lnTo>
                <a:close/>
              </a:path>
            </a:pathLst>
          </a:custGeom>
          <a:solidFill>
            <a:srgbClr val="747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2" name="object 511"/>
          <p:cNvSpPr>
            <a:spLocks/>
          </p:cNvSpPr>
          <p:nvPr/>
        </p:nvSpPr>
        <p:spPr bwMode="auto">
          <a:xfrm>
            <a:off x="2638425" y="5622925"/>
            <a:ext cx="1460500" cy="842963"/>
          </a:xfrm>
          <a:custGeom>
            <a:avLst/>
            <a:gdLst>
              <a:gd name="T0" fmla="*/ 1417598 w 1460500"/>
              <a:gd name="T1" fmla="*/ 29755 h 843279"/>
              <a:gd name="T2" fmla="*/ 1414780 w 1460500"/>
              <a:gd name="T3" fmla="*/ 24121 h 843279"/>
              <a:gd name="T4" fmla="*/ 274096 w 1460500"/>
              <a:gd name="T5" fmla="*/ 679195 h 843279"/>
              <a:gd name="T6" fmla="*/ 288526 w 1460500"/>
              <a:gd name="T7" fmla="*/ 679195 h 843279"/>
              <a:gd name="T8" fmla="*/ 1417598 w 1460500"/>
              <a:gd name="T9" fmla="*/ 2975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417598" y="29766"/>
                </a:moveTo>
                <a:lnTo>
                  <a:pt x="1414780" y="24130"/>
                </a:lnTo>
                <a:lnTo>
                  <a:pt x="274096" y="679450"/>
                </a:lnTo>
                <a:lnTo>
                  <a:pt x="288526" y="679450"/>
                </a:lnTo>
                <a:lnTo>
                  <a:pt x="1417598" y="29766"/>
                </a:lnTo>
                <a:close/>
              </a:path>
            </a:pathLst>
          </a:custGeom>
          <a:solidFill>
            <a:srgbClr val="757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3" name="object 512"/>
          <p:cNvSpPr>
            <a:spLocks/>
          </p:cNvSpPr>
          <p:nvPr/>
        </p:nvSpPr>
        <p:spPr bwMode="auto">
          <a:xfrm>
            <a:off x="2641600" y="5627688"/>
            <a:ext cx="1460500" cy="844550"/>
          </a:xfrm>
          <a:custGeom>
            <a:avLst/>
            <a:gdLst>
              <a:gd name="T0" fmla="*/ 1417299 w 1460500"/>
              <a:gd name="T1" fmla="*/ 31208 h 844550"/>
              <a:gd name="T2" fmla="*/ 1416050 w 1460500"/>
              <a:gd name="T3" fmla="*/ 29209 h 844550"/>
              <a:gd name="T4" fmla="*/ 1413788 w 1460500"/>
              <a:gd name="T5" fmla="*/ 24686 h 844550"/>
              <a:gd name="T6" fmla="*/ 284716 w 1460500"/>
              <a:gd name="T7" fmla="*/ 674369 h 844550"/>
              <a:gd name="T8" fmla="*/ 299562 w 1460500"/>
              <a:gd name="T9" fmla="*/ 674369 h 844550"/>
              <a:gd name="T10" fmla="*/ 1417299 w 1460500"/>
              <a:gd name="T11" fmla="*/ 31208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7299" y="31208"/>
                </a:moveTo>
                <a:lnTo>
                  <a:pt x="1416050" y="29209"/>
                </a:lnTo>
                <a:lnTo>
                  <a:pt x="1413788" y="24686"/>
                </a:lnTo>
                <a:lnTo>
                  <a:pt x="284716" y="674369"/>
                </a:lnTo>
                <a:lnTo>
                  <a:pt x="299562" y="674369"/>
                </a:lnTo>
                <a:lnTo>
                  <a:pt x="1417299" y="31208"/>
                </a:lnTo>
                <a:close/>
              </a:path>
            </a:pathLst>
          </a:custGeom>
          <a:solidFill>
            <a:srgbClr val="767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4" name="object 513"/>
          <p:cNvSpPr>
            <a:spLocks/>
          </p:cNvSpPr>
          <p:nvPr/>
        </p:nvSpPr>
        <p:spPr bwMode="auto">
          <a:xfrm>
            <a:off x="2644775" y="5634038"/>
            <a:ext cx="1460500" cy="844550"/>
          </a:xfrm>
          <a:custGeom>
            <a:avLst/>
            <a:gdLst>
              <a:gd name="T0" fmla="*/ 1418313 w 1459229"/>
              <a:gd name="T1" fmla="*/ 30603 h 844550"/>
              <a:gd name="T2" fmla="*/ 1414720 w 1459229"/>
              <a:gd name="T3" fmla="*/ 24858 h 844550"/>
              <a:gd name="T4" fmla="*/ 296010 w 1459229"/>
              <a:gd name="T5" fmla="*/ 668019 h 844550"/>
              <a:gd name="T6" fmla="*/ 309596 w 1459229"/>
              <a:gd name="T7" fmla="*/ 668019 h 844550"/>
              <a:gd name="T8" fmla="*/ 1418313 w 1459229"/>
              <a:gd name="T9" fmla="*/ 3060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417079" y="30603"/>
                </a:moveTo>
                <a:lnTo>
                  <a:pt x="1413489" y="24858"/>
                </a:lnTo>
                <a:lnTo>
                  <a:pt x="295752" y="668019"/>
                </a:lnTo>
                <a:lnTo>
                  <a:pt x="309327" y="668019"/>
                </a:lnTo>
                <a:lnTo>
                  <a:pt x="1417079" y="30603"/>
                </a:lnTo>
                <a:close/>
              </a:path>
            </a:pathLst>
          </a:custGeom>
          <a:solidFill>
            <a:srgbClr val="777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5" name="object 514"/>
          <p:cNvSpPr>
            <a:spLocks/>
          </p:cNvSpPr>
          <p:nvPr/>
        </p:nvSpPr>
        <p:spPr bwMode="auto">
          <a:xfrm>
            <a:off x="2647950" y="5640388"/>
            <a:ext cx="1460500" cy="844550"/>
          </a:xfrm>
          <a:custGeom>
            <a:avLst/>
            <a:gdLst>
              <a:gd name="T0" fmla="*/ 1416665 w 1460500"/>
              <a:gd name="T1" fmla="*/ 31594 h 844550"/>
              <a:gd name="T2" fmla="*/ 1416050 w 1460500"/>
              <a:gd name="T3" fmla="*/ 26669 h 844550"/>
              <a:gd name="T4" fmla="*/ 1414539 w 1460500"/>
              <a:gd name="T5" fmla="*/ 24253 h 844550"/>
              <a:gd name="T6" fmla="*/ 306787 w 1460500"/>
              <a:gd name="T7" fmla="*/ 661669 h 844550"/>
              <a:gd name="T8" fmla="*/ 322626 w 1460500"/>
              <a:gd name="T9" fmla="*/ 661669 h 844550"/>
              <a:gd name="T10" fmla="*/ 1416665 w 1460500"/>
              <a:gd name="T11" fmla="*/ 31594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6665" y="31594"/>
                </a:moveTo>
                <a:lnTo>
                  <a:pt x="1416050" y="26669"/>
                </a:lnTo>
                <a:lnTo>
                  <a:pt x="1414539" y="24253"/>
                </a:lnTo>
                <a:lnTo>
                  <a:pt x="306787" y="661669"/>
                </a:lnTo>
                <a:lnTo>
                  <a:pt x="322626" y="661669"/>
                </a:lnTo>
                <a:lnTo>
                  <a:pt x="1416665" y="31594"/>
                </a:lnTo>
                <a:close/>
              </a:path>
            </a:pathLst>
          </a:custGeom>
          <a:solidFill>
            <a:srgbClr val="787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6" name="object 515"/>
          <p:cNvSpPr>
            <a:spLocks/>
          </p:cNvSpPr>
          <p:nvPr/>
        </p:nvSpPr>
        <p:spPr bwMode="auto">
          <a:xfrm>
            <a:off x="2652713" y="5646738"/>
            <a:ext cx="1458912" cy="844550"/>
          </a:xfrm>
          <a:custGeom>
            <a:avLst/>
            <a:gdLst>
              <a:gd name="T0" fmla="*/ 1412453 w 1459230"/>
              <a:gd name="T1" fmla="*/ 33088 h 844550"/>
              <a:gd name="T2" fmla="*/ 1411932 w 1459230"/>
              <a:gd name="T3" fmla="*/ 30479 h 844550"/>
              <a:gd name="T4" fmla="*/ 1411277 w 1459230"/>
              <a:gd name="T5" fmla="*/ 25244 h 844550"/>
              <a:gd name="T6" fmla="*/ 317477 w 1459230"/>
              <a:gd name="T7" fmla="*/ 655319 h 844550"/>
              <a:gd name="T8" fmla="*/ 331326 w 1459230"/>
              <a:gd name="T9" fmla="*/ 655319 h 844550"/>
              <a:gd name="T10" fmla="*/ 1412453 w 1459230"/>
              <a:gd name="T11" fmla="*/ 33088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1412761" y="33088"/>
                </a:moveTo>
                <a:lnTo>
                  <a:pt x="1412240" y="30479"/>
                </a:lnTo>
                <a:lnTo>
                  <a:pt x="1411585" y="25244"/>
                </a:lnTo>
                <a:lnTo>
                  <a:pt x="317546" y="655319"/>
                </a:lnTo>
                <a:lnTo>
                  <a:pt x="331398" y="655319"/>
                </a:lnTo>
                <a:lnTo>
                  <a:pt x="1412761" y="33088"/>
                </a:lnTo>
                <a:close/>
              </a:path>
            </a:pathLst>
          </a:custGeom>
          <a:solidFill>
            <a:srgbClr val="797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7" name="object 516"/>
          <p:cNvSpPr>
            <a:spLocks/>
          </p:cNvSpPr>
          <p:nvPr/>
        </p:nvSpPr>
        <p:spPr bwMode="auto">
          <a:xfrm>
            <a:off x="2655888" y="5653088"/>
            <a:ext cx="1460500" cy="844550"/>
          </a:xfrm>
          <a:custGeom>
            <a:avLst/>
            <a:gdLst>
              <a:gd name="T0" fmla="*/ 1411753 w 1460500"/>
              <a:gd name="T1" fmla="*/ 34399 h 844550"/>
              <a:gd name="T2" fmla="*/ 1410221 w 1460500"/>
              <a:gd name="T3" fmla="*/ 26738 h 844550"/>
              <a:gd name="T4" fmla="*/ 328858 w 1460500"/>
              <a:gd name="T5" fmla="*/ 648969 h 844550"/>
              <a:gd name="T6" fmla="*/ 343704 w 1460500"/>
              <a:gd name="T7" fmla="*/ 648969 h 844550"/>
              <a:gd name="T8" fmla="*/ 1411753 w 1460500"/>
              <a:gd name="T9" fmla="*/ 3439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11753" y="34399"/>
                </a:moveTo>
                <a:lnTo>
                  <a:pt x="1410221" y="26738"/>
                </a:lnTo>
                <a:lnTo>
                  <a:pt x="328858" y="648969"/>
                </a:lnTo>
                <a:lnTo>
                  <a:pt x="343704" y="648969"/>
                </a:lnTo>
                <a:lnTo>
                  <a:pt x="1411753" y="34399"/>
                </a:lnTo>
                <a:close/>
              </a:path>
            </a:pathLst>
          </a:custGeom>
          <a:solidFill>
            <a:srgbClr val="7A7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8" name="object 517"/>
          <p:cNvSpPr>
            <a:spLocks/>
          </p:cNvSpPr>
          <p:nvPr/>
        </p:nvSpPr>
        <p:spPr bwMode="auto">
          <a:xfrm>
            <a:off x="2659063" y="5659438"/>
            <a:ext cx="1460500" cy="844550"/>
          </a:xfrm>
          <a:custGeom>
            <a:avLst/>
            <a:gdLst>
              <a:gd name="T0" fmla="*/ 1408431 w 1460499"/>
              <a:gd name="T1" fmla="*/ 36311 h 844550"/>
              <a:gd name="T2" fmla="*/ 1408431 w 1460499"/>
              <a:gd name="T3" fmla="*/ 30479 h 844550"/>
              <a:gd name="T4" fmla="*/ 1407944 w 1460499"/>
              <a:gd name="T5" fmla="*/ 28049 h 844550"/>
              <a:gd name="T6" fmla="*/ 339894 w 1460499"/>
              <a:gd name="T7" fmla="*/ 642619 h 844550"/>
              <a:gd name="T8" fmla="*/ 354739 w 1460499"/>
              <a:gd name="T9" fmla="*/ 642619 h 844550"/>
              <a:gd name="T10" fmla="*/ 1408431 w 1460499"/>
              <a:gd name="T11" fmla="*/ 36311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4550"/>
              <a:gd name="T20" fmla="*/ 1460499 w 146049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4550">
                <a:moveTo>
                  <a:pt x="1408430" y="36311"/>
                </a:moveTo>
                <a:lnTo>
                  <a:pt x="1408430" y="30479"/>
                </a:lnTo>
                <a:lnTo>
                  <a:pt x="1407943" y="28049"/>
                </a:lnTo>
                <a:lnTo>
                  <a:pt x="339894" y="642619"/>
                </a:lnTo>
                <a:lnTo>
                  <a:pt x="354739" y="642619"/>
                </a:lnTo>
                <a:lnTo>
                  <a:pt x="1408430" y="36311"/>
                </a:lnTo>
                <a:close/>
              </a:path>
            </a:pathLst>
          </a:custGeom>
          <a:solidFill>
            <a:srgbClr val="7B7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19" name="object 518"/>
          <p:cNvSpPr>
            <a:spLocks/>
          </p:cNvSpPr>
          <p:nvPr/>
        </p:nvSpPr>
        <p:spPr bwMode="auto">
          <a:xfrm>
            <a:off x="2663825" y="5665788"/>
            <a:ext cx="1460500" cy="844550"/>
          </a:xfrm>
          <a:custGeom>
            <a:avLst/>
            <a:gdLst>
              <a:gd name="T0" fmla="*/ 1404620 w 1460500"/>
              <a:gd name="T1" fmla="*/ 38504 h 844550"/>
              <a:gd name="T2" fmla="*/ 1404620 w 1460500"/>
              <a:gd name="T3" fmla="*/ 29961 h 844550"/>
              <a:gd name="T4" fmla="*/ 350929 w 1460500"/>
              <a:gd name="T5" fmla="*/ 636269 h 844550"/>
              <a:gd name="T6" fmla="*/ 365775 w 1460500"/>
              <a:gd name="T7" fmla="*/ 636269 h 844550"/>
              <a:gd name="T8" fmla="*/ 1404620 w 1460500"/>
              <a:gd name="T9" fmla="*/ 3850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04620" y="38504"/>
                </a:moveTo>
                <a:lnTo>
                  <a:pt x="1404620" y="29961"/>
                </a:lnTo>
                <a:lnTo>
                  <a:pt x="350929" y="636269"/>
                </a:lnTo>
                <a:lnTo>
                  <a:pt x="365775" y="636269"/>
                </a:lnTo>
                <a:lnTo>
                  <a:pt x="1404620" y="38504"/>
                </a:lnTo>
                <a:close/>
              </a:path>
            </a:pathLst>
          </a:cu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0" name="object 519"/>
          <p:cNvSpPr>
            <a:spLocks/>
          </p:cNvSpPr>
          <p:nvPr/>
        </p:nvSpPr>
        <p:spPr bwMode="auto">
          <a:xfrm>
            <a:off x="2667000" y="5672138"/>
            <a:ext cx="1460500" cy="842962"/>
          </a:xfrm>
          <a:custGeom>
            <a:avLst/>
            <a:gdLst>
              <a:gd name="T0" fmla="*/ 1400810 w 1460500"/>
              <a:gd name="T1" fmla="*/ 40629 h 843279"/>
              <a:gd name="T2" fmla="*/ 1400810 w 1460500"/>
              <a:gd name="T3" fmla="*/ 32142 h 843279"/>
              <a:gd name="T4" fmla="*/ 361965 w 1460500"/>
              <a:gd name="T5" fmla="*/ 629682 h 843279"/>
              <a:gd name="T6" fmla="*/ 375166 w 1460500"/>
              <a:gd name="T7" fmla="*/ 629682 h 843279"/>
              <a:gd name="T8" fmla="*/ 1400810 w 1460500"/>
              <a:gd name="T9" fmla="*/ 4062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400810" y="40644"/>
                </a:moveTo>
                <a:lnTo>
                  <a:pt x="1400810" y="32154"/>
                </a:lnTo>
                <a:lnTo>
                  <a:pt x="361965" y="629919"/>
                </a:lnTo>
                <a:lnTo>
                  <a:pt x="375166" y="629919"/>
                </a:lnTo>
                <a:lnTo>
                  <a:pt x="1400810" y="40644"/>
                </a:lnTo>
                <a:close/>
              </a:path>
            </a:pathLst>
          </a:custGeom>
          <a:solidFill>
            <a:srgbClr val="7D7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1" name="object 520"/>
          <p:cNvSpPr>
            <a:spLocks/>
          </p:cNvSpPr>
          <p:nvPr/>
        </p:nvSpPr>
        <p:spPr bwMode="auto">
          <a:xfrm>
            <a:off x="2670175" y="5678488"/>
            <a:ext cx="1460500" cy="842962"/>
          </a:xfrm>
          <a:custGeom>
            <a:avLst/>
            <a:gdLst>
              <a:gd name="T0" fmla="*/ 1398217 w 1459229"/>
              <a:gd name="T1" fmla="*/ 42118 h 843279"/>
              <a:gd name="T2" fmla="*/ 1398217 w 1459229"/>
              <a:gd name="T3" fmla="*/ 34281 h 843279"/>
              <a:gd name="T4" fmla="*/ 371679 w 1459229"/>
              <a:gd name="T5" fmla="*/ 623335 h 843279"/>
              <a:gd name="T6" fmla="*/ 386221 w 1459229"/>
              <a:gd name="T7" fmla="*/ 623335 h 843279"/>
              <a:gd name="T8" fmla="*/ 1398217 w 1459229"/>
              <a:gd name="T9" fmla="*/ 4211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97000" y="42134"/>
                </a:moveTo>
                <a:lnTo>
                  <a:pt x="1397000" y="34294"/>
                </a:lnTo>
                <a:lnTo>
                  <a:pt x="371356" y="623569"/>
                </a:lnTo>
                <a:lnTo>
                  <a:pt x="385885" y="623569"/>
                </a:lnTo>
                <a:lnTo>
                  <a:pt x="1397000" y="42134"/>
                </a:lnTo>
                <a:close/>
              </a:path>
            </a:pathLst>
          </a:custGeom>
          <a:solidFill>
            <a:srgbClr val="7E7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2" name="object 521"/>
          <p:cNvSpPr>
            <a:spLocks/>
          </p:cNvSpPr>
          <p:nvPr/>
        </p:nvSpPr>
        <p:spPr bwMode="auto">
          <a:xfrm>
            <a:off x="2674938" y="5684838"/>
            <a:ext cx="1458912" cy="842962"/>
          </a:xfrm>
          <a:custGeom>
            <a:avLst/>
            <a:gdLst>
              <a:gd name="T0" fmla="*/ 1392886 w 1459230"/>
              <a:gd name="T1" fmla="*/ 44275 h 843279"/>
              <a:gd name="T2" fmla="*/ 1392886 w 1459230"/>
              <a:gd name="T3" fmla="*/ 35771 h 843279"/>
              <a:gd name="T4" fmla="*/ 381992 w 1459230"/>
              <a:gd name="T5" fmla="*/ 616987 h 843279"/>
              <a:gd name="T6" fmla="*/ 395915 w 1459230"/>
              <a:gd name="T7" fmla="*/ 616987 h 843279"/>
              <a:gd name="T8" fmla="*/ 1392886 w 1459230"/>
              <a:gd name="T9" fmla="*/ 4427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93190" y="44292"/>
                </a:moveTo>
                <a:lnTo>
                  <a:pt x="1393190" y="35784"/>
                </a:lnTo>
                <a:lnTo>
                  <a:pt x="382075" y="617219"/>
                </a:lnTo>
                <a:lnTo>
                  <a:pt x="396001" y="617219"/>
                </a:lnTo>
                <a:lnTo>
                  <a:pt x="1393190" y="44292"/>
                </a:lnTo>
                <a:close/>
              </a:path>
            </a:pathLst>
          </a:custGeom>
          <a:solidFill>
            <a:srgbClr val="7F7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3" name="object 522"/>
          <p:cNvSpPr>
            <a:spLocks/>
          </p:cNvSpPr>
          <p:nvPr/>
        </p:nvSpPr>
        <p:spPr bwMode="auto">
          <a:xfrm>
            <a:off x="2676525" y="5691188"/>
            <a:ext cx="1460500" cy="842962"/>
          </a:xfrm>
          <a:custGeom>
            <a:avLst/>
            <a:gdLst>
              <a:gd name="T0" fmla="*/ 1390650 w 1460500"/>
              <a:gd name="T1" fmla="*/ 46464 h 843279"/>
              <a:gd name="T2" fmla="*/ 1390650 w 1460500"/>
              <a:gd name="T3" fmla="*/ 37928 h 843279"/>
              <a:gd name="T4" fmla="*/ 393461 w 1460500"/>
              <a:gd name="T5" fmla="*/ 610639 h 843279"/>
              <a:gd name="T6" fmla="*/ 408323 w 1460500"/>
              <a:gd name="T7" fmla="*/ 610639 h 843279"/>
              <a:gd name="T8" fmla="*/ 1390650 w 1460500"/>
              <a:gd name="T9" fmla="*/ 4646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90650" y="46481"/>
                </a:moveTo>
                <a:lnTo>
                  <a:pt x="1390650" y="37942"/>
                </a:lnTo>
                <a:lnTo>
                  <a:pt x="393461" y="610869"/>
                </a:lnTo>
                <a:lnTo>
                  <a:pt x="408323" y="610869"/>
                </a:lnTo>
                <a:lnTo>
                  <a:pt x="1390650" y="46481"/>
                </a:lnTo>
                <a:close/>
              </a:path>
            </a:pathLst>
          </a:custGeom>
          <a:solidFill>
            <a:srgbClr val="818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4" name="object 523"/>
          <p:cNvSpPr>
            <a:spLocks/>
          </p:cNvSpPr>
          <p:nvPr/>
        </p:nvSpPr>
        <p:spPr bwMode="auto">
          <a:xfrm>
            <a:off x="2681288" y="5697538"/>
            <a:ext cx="1460500" cy="842962"/>
          </a:xfrm>
          <a:custGeom>
            <a:avLst/>
            <a:gdLst>
              <a:gd name="T0" fmla="*/ 1386840 w 1460500"/>
              <a:gd name="T1" fmla="*/ 48652 h 843279"/>
              <a:gd name="T2" fmla="*/ 1386840 w 1460500"/>
              <a:gd name="T3" fmla="*/ 40116 h 843279"/>
              <a:gd name="T4" fmla="*/ 404513 w 1460500"/>
              <a:gd name="T5" fmla="*/ 604292 h 843279"/>
              <a:gd name="T6" fmla="*/ 419375 w 1460500"/>
              <a:gd name="T7" fmla="*/ 604292 h 843279"/>
              <a:gd name="T8" fmla="*/ 1386840 w 1460500"/>
              <a:gd name="T9" fmla="*/ 4865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86840" y="48670"/>
                </a:moveTo>
                <a:lnTo>
                  <a:pt x="1386840" y="40131"/>
                </a:lnTo>
                <a:lnTo>
                  <a:pt x="404513" y="604519"/>
                </a:lnTo>
                <a:lnTo>
                  <a:pt x="419375" y="604519"/>
                </a:lnTo>
                <a:lnTo>
                  <a:pt x="1386840" y="48670"/>
                </a:lnTo>
                <a:close/>
              </a:path>
            </a:pathLst>
          </a:custGeom>
          <a:solidFill>
            <a:srgbClr val="828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5" name="object 524"/>
          <p:cNvSpPr>
            <a:spLocks/>
          </p:cNvSpPr>
          <p:nvPr/>
        </p:nvSpPr>
        <p:spPr bwMode="auto">
          <a:xfrm>
            <a:off x="2684463" y="5703888"/>
            <a:ext cx="1460500" cy="842962"/>
          </a:xfrm>
          <a:custGeom>
            <a:avLst/>
            <a:gdLst>
              <a:gd name="T0" fmla="*/ 1383031 w 1460499"/>
              <a:gd name="T1" fmla="*/ 49638 h 843279"/>
              <a:gd name="T2" fmla="*/ 1383031 w 1460499"/>
              <a:gd name="T3" fmla="*/ 42304 h 843279"/>
              <a:gd name="T4" fmla="*/ 415565 w 1460499"/>
              <a:gd name="T5" fmla="*/ 597944 h 843279"/>
              <a:gd name="T6" fmla="*/ 429781 w 1460499"/>
              <a:gd name="T7" fmla="*/ 597944 h 843279"/>
              <a:gd name="T8" fmla="*/ 1383031 w 1460499"/>
              <a:gd name="T9" fmla="*/ 4963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383030" y="49657"/>
                </a:moveTo>
                <a:lnTo>
                  <a:pt x="1383030" y="42320"/>
                </a:lnTo>
                <a:lnTo>
                  <a:pt x="415565" y="598169"/>
                </a:lnTo>
                <a:lnTo>
                  <a:pt x="429781" y="598169"/>
                </a:lnTo>
                <a:lnTo>
                  <a:pt x="1383030" y="49657"/>
                </a:lnTo>
                <a:close/>
              </a:path>
            </a:pathLst>
          </a:custGeom>
          <a:solidFill>
            <a:srgbClr val="838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6" name="object 525"/>
          <p:cNvSpPr>
            <a:spLocks/>
          </p:cNvSpPr>
          <p:nvPr/>
        </p:nvSpPr>
        <p:spPr bwMode="auto">
          <a:xfrm>
            <a:off x="2689225" y="5708650"/>
            <a:ext cx="1458913" cy="844550"/>
          </a:xfrm>
          <a:custGeom>
            <a:avLst/>
            <a:gdLst>
              <a:gd name="T0" fmla="*/ 1378920 w 1459230"/>
              <a:gd name="T1" fmla="*/ 53629 h 844550"/>
              <a:gd name="T2" fmla="*/ 1378920 w 1459230"/>
              <a:gd name="T3" fmla="*/ 44577 h 844550"/>
              <a:gd name="T4" fmla="*/ 425878 w 1459230"/>
              <a:gd name="T5" fmla="*/ 593090 h 844550"/>
              <a:gd name="T6" fmla="*/ 441002 w 1459230"/>
              <a:gd name="T7" fmla="*/ 593090 h 844550"/>
              <a:gd name="T8" fmla="*/ 1378920 w 1459230"/>
              <a:gd name="T9" fmla="*/ 5362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379220" y="53629"/>
                </a:moveTo>
                <a:lnTo>
                  <a:pt x="1379220" y="44577"/>
                </a:lnTo>
                <a:lnTo>
                  <a:pt x="425971" y="593090"/>
                </a:lnTo>
                <a:lnTo>
                  <a:pt x="441098" y="593090"/>
                </a:lnTo>
                <a:lnTo>
                  <a:pt x="1379220" y="53629"/>
                </a:lnTo>
                <a:close/>
              </a:path>
            </a:pathLst>
          </a:custGeom>
          <a:solidFill>
            <a:srgbClr val="848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7" name="object 526"/>
          <p:cNvSpPr>
            <a:spLocks/>
          </p:cNvSpPr>
          <p:nvPr/>
        </p:nvSpPr>
        <p:spPr bwMode="auto">
          <a:xfrm>
            <a:off x="2692400" y="5716588"/>
            <a:ext cx="1458913" cy="842962"/>
          </a:xfrm>
          <a:custGeom>
            <a:avLst/>
            <a:gdLst>
              <a:gd name="T0" fmla="*/ 1375112 w 1459229"/>
              <a:gd name="T1" fmla="*/ 53333 h 843279"/>
              <a:gd name="T2" fmla="*/ 1375112 w 1459229"/>
              <a:gd name="T3" fmla="*/ 45992 h 843279"/>
              <a:gd name="T4" fmla="*/ 437193 w 1459229"/>
              <a:gd name="T5" fmla="*/ 585249 h 843279"/>
              <a:gd name="T6" fmla="*/ 451363 w 1459229"/>
              <a:gd name="T7" fmla="*/ 585249 h 843279"/>
              <a:gd name="T8" fmla="*/ 1375112 w 1459229"/>
              <a:gd name="T9" fmla="*/ 5333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75410" y="53353"/>
                </a:moveTo>
                <a:lnTo>
                  <a:pt x="1375410" y="46009"/>
                </a:lnTo>
                <a:lnTo>
                  <a:pt x="437288" y="585469"/>
                </a:lnTo>
                <a:lnTo>
                  <a:pt x="451461" y="585469"/>
                </a:lnTo>
                <a:lnTo>
                  <a:pt x="1375410" y="53353"/>
                </a:lnTo>
                <a:close/>
              </a:path>
            </a:pathLst>
          </a:custGeom>
          <a:solidFill>
            <a:srgbClr val="858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8" name="object 527"/>
          <p:cNvSpPr>
            <a:spLocks/>
          </p:cNvSpPr>
          <p:nvPr/>
        </p:nvSpPr>
        <p:spPr bwMode="auto">
          <a:xfrm>
            <a:off x="2695575" y="5721350"/>
            <a:ext cx="1460500" cy="844550"/>
          </a:xfrm>
          <a:custGeom>
            <a:avLst/>
            <a:gdLst>
              <a:gd name="T0" fmla="*/ 1372795 w 1459229"/>
              <a:gd name="T1" fmla="*/ 56773 h 844550"/>
              <a:gd name="T2" fmla="*/ 1372795 w 1459229"/>
              <a:gd name="T3" fmla="*/ 48273 h 844550"/>
              <a:gd name="T4" fmla="*/ 448041 w 1459229"/>
              <a:gd name="T5" fmla="*/ 580390 h 844550"/>
              <a:gd name="T6" fmla="*/ 462020 w 1459229"/>
              <a:gd name="T7" fmla="*/ 580390 h 844550"/>
              <a:gd name="T8" fmla="*/ 1372795 w 1459229"/>
              <a:gd name="T9" fmla="*/ 5677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71600" y="56773"/>
                </a:moveTo>
                <a:lnTo>
                  <a:pt x="1371600" y="48273"/>
                </a:lnTo>
                <a:lnTo>
                  <a:pt x="447651" y="580390"/>
                </a:lnTo>
                <a:lnTo>
                  <a:pt x="461618" y="580390"/>
                </a:lnTo>
                <a:lnTo>
                  <a:pt x="1371600" y="56773"/>
                </a:lnTo>
                <a:close/>
              </a:path>
            </a:pathLst>
          </a:custGeom>
          <a:solidFill>
            <a:srgbClr val="868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29" name="object 528"/>
          <p:cNvSpPr>
            <a:spLocks/>
          </p:cNvSpPr>
          <p:nvPr/>
        </p:nvSpPr>
        <p:spPr bwMode="auto">
          <a:xfrm>
            <a:off x="2698750" y="5727700"/>
            <a:ext cx="1460500" cy="844550"/>
          </a:xfrm>
          <a:custGeom>
            <a:avLst/>
            <a:gdLst>
              <a:gd name="T0" fmla="*/ 1369060 w 1460500"/>
              <a:gd name="T1" fmla="*/ 58965 h 844550"/>
              <a:gd name="T2" fmla="*/ 1369060 w 1460500"/>
              <a:gd name="T3" fmla="*/ 50423 h 844550"/>
              <a:gd name="T4" fmla="*/ 459078 w 1460500"/>
              <a:gd name="T5" fmla="*/ 574040 h 844550"/>
              <a:gd name="T6" fmla="*/ 473923 w 1460500"/>
              <a:gd name="T7" fmla="*/ 574040 h 844550"/>
              <a:gd name="T8" fmla="*/ 1369060 w 1460500"/>
              <a:gd name="T9" fmla="*/ 5896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9060" y="58965"/>
                </a:moveTo>
                <a:lnTo>
                  <a:pt x="1369060" y="50423"/>
                </a:lnTo>
                <a:lnTo>
                  <a:pt x="459078" y="574040"/>
                </a:lnTo>
                <a:lnTo>
                  <a:pt x="473923" y="574040"/>
                </a:lnTo>
                <a:lnTo>
                  <a:pt x="1369060" y="58965"/>
                </a:lnTo>
                <a:close/>
              </a:path>
            </a:pathLst>
          </a:custGeom>
          <a:solidFill>
            <a:srgbClr val="878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0" name="object 529"/>
          <p:cNvSpPr>
            <a:spLocks/>
          </p:cNvSpPr>
          <p:nvPr/>
        </p:nvSpPr>
        <p:spPr bwMode="auto">
          <a:xfrm>
            <a:off x="2701925" y="5734050"/>
            <a:ext cx="1460500" cy="844550"/>
          </a:xfrm>
          <a:custGeom>
            <a:avLst/>
            <a:gdLst>
              <a:gd name="T0" fmla="*/ 1365250 w 1460500"/>
              <a:gd name="T1" fmla="*/ 61158 h 844550"/>
              <a:gd name="T2" fmla="*/ 1365250 w 1460500"/>
              <a:gd name="T3" fmla="*/ 52615 h 844550"/>
              <a:gd name="T4" fmla="*/ 470113 w 1460500"/>
              <a:gd name="T5" fmla="*/ 567690 h 844550"/>
              <a:gd name="T6" fmla="*/ 484959 w 1460500"/>
              <a:gd name="T7" fmla="*/ 567690 h 844550"/>
              <a:gd name="T8" fmla="*/ 1365250 w 1460500"/>
              <a:gd name="T9" fmla="*/ 6115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5250" y="61158"/>
                </a:moveTo>
                <a:lnTo>
                  <a:pt x="1365250" y="52615"/>
                </a:lnTo>
                <a:lnTo>
                  <a:pt x="470113" y="567690"/>
                </a:lnTo>
                <a:lnTo>
                  <a:pt x="484959" y="567690"/>
                </a:lnTo>
                <a:lnTo>
                  <a:pt x="1365250" y="61158"/>
                </a:lnTo>
                <a:close/>
              </a:path>
            </a:pathLst>
          </a:custGeom>
          <a:solidFill>
            <a:srgbClr val="888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1" name="object 530"/>
          <p:cNvSpPr>
            <a:spLocks/>
          </p:cNvSpPr>
          <p:nvPr/>
        </p:nvSpPr>
        <p:spPr bwMode="auto">
          <a:xfrm>
            <a:off x="2706688" y="5740400"/>
            <a:ext cx="1460500" cy="844550"/>
          </a:xfrm>
          <a:custGeom>
            <a:avLst/>
            <a:gdLst>
              <a:gd name="T0" fmla="*/ 1361440 w 1460500"/>
              <a:gd name="T1" fmla="*/ 63350 h 844550"/>
              <a:gd name="T2" fmla="*/ 1361440 w 1460500"/>
              <a:gd name="T3" fmla="*/ 54808 h 844550"/>
              <a:gd name="T4" fmla="*/ 481149 w 1460500"/>
              <a:gd name="T5" fmla="*/ 561340 h 844550"/>
              <a:gd name="T6" fmla="*/ 495994 w 1460500"/>
              <a:gd name="T7" fmla="*/ 561340 h 844550"/>
              <a:gd name="T8" fmla="*/ 1361440 w 1460500"/>
              <a:gd name="T9" fmla="*/ 633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1440" y="63350"/>
                </a:moveTo>
                <a:lnTo>
                  <a:pt x="1361440" y="54808"/>
                </a:lnTo>
                <a:lnTo>
                  <a:pt x="481149" y="561340"/>
                </a:lnTo>
                <a:lnTo>
                  <a:pt x="495994" y="561340"/>
                </a:lnTo>
                <a:lnTo>
                  <a:pt x="1361440" y="63350"/>
                </a:lnTo>
                <a:close/>
              </a:path>
            </a:pathLst>
          </a:custGeom>
          <a:solidFill>
            <a:srgbClr val="898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2" name="object 531"/>
          <p:cNvSpPr>
            <a:spLocks/>
          </p:cNvSpPr>
          <p:nvPr/>
        </p:nvSpPr>
        <p:spPr bwMode="auto">
          <a:xfrm>
            <a:off x="2709863" y="5746750"/>
            <a:ext cx="1458912" cy="842963"/>
          </a:xfrm>
          <a:custGeom>
            <a:avLst/>
            <a:gdLst>
              <a:gd name="T0" fmla="*/ 1357334 w 1459230"/>
              <a:gd name="T1" fmla="*/ 64699 h 843279"/>
              <a:gd name="T2" fmla="*/ 1357334 w 1459230"/>
              <a:gd name="T3" fmla="*/ 56979 h 843279"/>
              <a:gd name="T4" fmla="*/ 492077 w 1459230"/>
              <a:gd name="T5" fmla="*/ 554782 h 843279"/>
              <a:gd name="T6" fmla="*/ 504203 w 1459230"/>
              <a:gd name="T7" fmla="*/ 554782 h 843279"/>
              <a:gd name="T8" fmla="*/ 1357334 w 1459230"/>
              <a:gd name="T9" fmla="*/ 6469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57630" y="64723"/>
                </a:moveTo>
                <a:lnTo>
                  <a:pt x="1357630" y="57000"/>
                </a:lnTo>
                <a:lnTo>
                  <a:pt x="492184" y="554990"/>
                </a:lnTo>
                <a:lnTo>
                  <a:pt x="504313" y="554990"/>
                </a:lnTo>
                <a:lnTo>
                  <a:pt x="1357630" y="64723"/>
                </a:lnTo>
                <a:close/>
              </a:path>
            </a:pathLst>
          </a:custGeom>
          <a:solidFill>
            <a:srgbClr val="8A8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3" name="object 532"/>
          <p:cNvSpPr>
            <a:spLocks/>
          </p:cNvSpPr>
          <p:nvPr/>
        </p:nvSpPr>
        <p:spPr bwMode="auto">
          <a:xfrm>
            <a:off x="2713038" y="5753100"/>
            <a:ext cx="1460500" cy="842963"/>
          </a:xfrm>
          <a:custGeom>
            <a:avLst/>
            <a:gdLst>
              <a:gd name="T0" fmla="*/ 1355090 w 1460500"/>
              <a:gd name="T1" fmla="*/ 66887 h 843279"/>
              <a:gd name="T2" fmla="*/ 1355090 w 1460500"/>
              <a:gd name="T3" fmla="*/ 58351 h 843279"/>
              <a:gd name="T4" fmla="*/ 501773 w 1460500"/>
              <a:gd name="T5" fmla="*/ 548434 h 843279"/>
              <a:gd name="T6" fmla="*/ 516635 w 1460500"/>
              <a:gd name="T7" fmla="*/ 548434 h 843279"/>
              <a:gd name="T8" fmla="*/ 1355090 w 1460500"/>
              <a:gd name="T9" fmla="*/ 6688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55090" y="66912"/>
                </a:moveTo>
                <a:lnTo>
                  <a:pt x="1355090" y="58373"/>
                </a:lnTo>
                <a:lnTo>
                  <a:pt x="501773" y="548640"/>
                </a:lnTo>
                <a:lnTo>
                  <a:pt x="516635" y="548640"/>
                </a:lnTo>
                <a:lnTo>
                  <a:pt x="1355090" y="66912"/>
                </a:lnTo>
                <a:close/>
              </a:path>
            </a:pathLst>
          </a:custGeom>
          <a:solidFill>
            <a:srgbClr val="8B8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4" name="object 533"/>
          <p:cNvSpPr>
            <a:spLocks/>
          </p:cNvSpPr>
          <p:nvPr/>
        </p:nvSpPr>
        <p:spPr bwMode="auto">
          <a:xfrm>
            <a:off x="2716213" y="5759450"/>
            <a:ext cx="1460500" cy="844550"/>
          </a:xfrm>
          <a:custGeom>
            <a:avLst/>
            <a:gdLst>
              <a:gd name="T0" fmla="*/ 1351281 w 1460499"/>
              <a:gd name="T1" fmla="*/ 69196 h 844550"/>
              <a:gd name="T2" fmla="*/ 1351281 w 1460499"/>
              <a:gd name="T3" fmla="*/ 60562 h 844550"/>
              <a:gd name="T4" fmla="*/ 512825 w 1460499"/>
              <a:gd name="T5" fmla="*/ 542290 h 844550"/>
              <a:gd name="T6" fmla="*/ 529101 w 1460499"/>
              <a:gd name="T7" fmla="*/ 542290 h 844550"/>
              <a:gd name="T8" fmla="*/ 1351281 w 1460499"/>
              <a:gd name="T9" fmla="*/ 6919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351280" y="69196"/>
                </a:moveTo>
                <a:lnTo>
                  <a:pt x="1351280" y="60562"/>
                </a:lnTo>
                <a:lnTo>
                  <a:pt x="512825" y="542290"/>
                </a:lnTo>
                <a:lnTo>
                  <a:pt x="529101" y="542290"/>
                </a:lnTo>
                <a:lnTo>
                  <a:pt x="1351280" y="69196"/>
                </a:lnTo>
                <a:close/>
              </a:path>
            </a:pathLst>
          </a:custGeom>
          <a:solidFill>
            <a:srgbClr val="8C8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5" name="object 534"/>
          <p:cNvSpPr>
            <a:spLocks/>
          </p:cNvSpPr>
          <p:nvPr/>
        </p:nvSpPr>
        <p:spPr bwMode="auto">
          <a:xfrm>
            <a:off x="2720975" y="5765800"/>
            <a:ext cx="1460500" cy="842963"/>
          </a:xfrm>
          <a:custGeom>
            <a:avLst/>
            <a:gdLst>
              <a:gd name="T0" fmla="*/ 1347470 w 1460500"/>
              <a:gd name="T1" fmla="*/ 71263 h 843279"/>
              <a:gd name="T2" fmla="*/ 1347470 w 1460500"/>
              <a:gd name="T3" fmla="*/ 62822 h 843279"/>
              <a:gd name="T4" fmla="*/ 525291 w 1460500"/>
              <a:gd name="T5" fmla="*/ 535739 h 843279"/>
              <a:gd name="T6" fmla="*/ 538740 w 1460500"/>
              <a:gd name="T7" fmla="*/ 535739 h 843279"/>
              <a:gd name="T8" fmla="*/ 1347470 w 1460500"/>
              <a:gd name="T9" fmla="*/ 7126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47470" y="71290"/>
                </a:moveTo>
                <a:lnTo>
                  <a:pt x="1347470" y="62846"/>
                </a:lnTo>
                <a:lnTo>
                  <a:pt x="525291" y="535940"/>
                </a:lnTo>
                <a:lnTo>
                  <a:pt x="538740" y="535940"/>
                </a:lnTo>
                <a:lnTo>
                  <a:pt x="1347470" y="71290"/>
                </a:lnTo>
                <a:close/>
              </a:path>
            </a:pathLst>
          </a:custGeom>
          <a:solidFill>
            <a:srgbClr val="8D8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6" name="object 535"/>
          <p:cNvSpPr>
            <a:spLocks/>
          </p:cNvSpPr>
          <p:nvPr/>
        </p:nvSpPr>
        <p:spPr bwMode="auto">
          <a:xfrm>
            <a:off x="2724150" y="5772150"/>
            <a:ext cx="1460500" cy="842963"/>
          </a:xfrm>
          <a:custGeom>
            <a:avLst/>
            <a:gdLst>
              <a:gd name="T0" fmla="*/ 1343660 w 1460500"/>
              <a:gd name="T1" fmla="*/ 73451 h 843279"/>
              <a:gd name="T2" fmla="*/ 1343660 w 1460500"/>
              <a:gd name="T3" fmla="*/ 64916 h 843279"/>
              <a:gd name="T4" fmla="*/ 534930 w 1460500"/>
              <a:gd name="T5" fmla="*/ 529392 h 843279"/>
              <a:gd name="T6" fmla="*/ 549792 w 1460500"/>
              <a:gd name="T7" fmla="*/ 529392 h 843279"/>
              <a:gd name="T8" fmla="*/ 1343660 w 1460500"/>
              <a:gd name="T9" fmla="*/ 7345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43660" y="73479"/>
                </a:moveTo>
                <a:lnTo>
                  <a:pt x="1343660" y="64940"/>
                </a:lnTo>
                <a:lnTo>
                  <a:pt x="534930" y="529590"/>
                </a:lnTo>
                <a:lnTo>
                  <a:pt x="549792" y="529590"/>
                </a:lnTo>
                <a:lnTo>
                  <a:pt x="1343660" y="73479"/>
                </a:lnTo>
                <a:close/>
              </a:path>
            </a:pathLst>
          </a:custGeom>
          <a:solidFill>
            <a:srgbClr val="8E8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7" name="object 536"/>
          <p:cNvSpPr>
            <a:spLocks/>
          </p:cNvSpPr>
          <p:nvPr/>
        </p:nvSpPr>
        <p:spPr bwMode="auto">
          <a:xfrm>
            <a:off x="2727325" y="5778500"/>
            <a:ext cx="1460500" cy="842963"/>
          </a:xfrm>
          <a:custGeom>
            <a:avLst/>
            <a:gdLst>
              <a:gd name="T0" fmla="*/ 1339850 w 1460500"/>
              <a:gd name="T1" fmla="*/ 75640 h 843279"/>
              <a:gd name="T2" fmla="*/ 1339850 w 1460500"/>
              <a:gd name="T3" fmla="*/ 67104 h 843279"/>
              <a:gd name="T4" fmla="*/ 545982 w 1460500"/>
              <a:gd name="T5" fmla="*/ 523044 h 843279"/>
              <a:gd name="T6" fmla="*/ 560844 w 1460500"/>
              <a:gd name="T7" fmla="*/ 523044 h 843279"/>
              <a:gd name="T8" fmla="*/ 1339850 w 1460500"/>
              <a:gd name="T9" fmla="*/ 7564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39850" y="75668"/>
                </a:moveTo>
                <a:lnTo>
                  <a:pt x="1339850" y="67129"/>
                </a:lnTo>
                <a:lnTo>
                  <a:pt x="545982" y="523240"/>
                </a:lnTo>
                <a:lnTo>
                  <a:pt x="560844" y="523240"/>
                </a:lnTo>
                <a:lnTo>
                  <a:pt x="1339850" y="75668"/>
                </a:lnTo>
                <a:close/>
              </a:path>
            </a:pathLst>
          </a:custGeom>
          <a:solidFill>
            <a:srgbClr val="8F8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8" name="object 537"/>
          <p:cNvSpPr>
            <a:spLocks/>
          </p:cNvSpPr>
          <p:nvPr/>
        </p:nvSpPr>
        <p:spPr bwMode="auto">
          <a:xfrm>
            <a:off x="2732088" y="5784850"/>
            <a:ext cx="1460500" cy="842963"/>
          </a:xfrm>
          <a:custGeom>
            <a:avLst/>
            <a:gdLst>
              <a:gd name="T0" fmla="*/ 1336040 w 1460500"/>
              <a:gd name="T1" fmla="*/ 77828 h 843279"/>
              <a:gd name="T2" fmla="*/ 1336040 w 1460500"/>
              <a:gd name="T3" fmla="*/ 69292 h 843279"/>
              <a:gd name="T4" fmla="*/ 557034 w 1460500"/>
              <a:gd name="T5" fmla="*/ 516696 h 843279"/>
              <a:gd name="T6" fmla="*/ 571896 w 1460500"/>
              <a:gd name="T7" fmla="*/ 516696 h 843279"/>
              <a:gd name="T8" fmla="*/ 1336040 w 1460500"/>
              <a:gd name="T9" fmla="*/ 7782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36040" y="77857"/>
                </a:moveTo>
                <a:lnTo>
                  <a:pt x="1336040" y="69318"/>
                </a:lnTo>
                <a:lnTo>
                  <a:pt x="557034" y="516890"/>
                </a:lnTo>
                <a:lnTo>
                  <a:pt x="571896" y="516890"/>
                </a:lnTo>
                <a:lnTo>
                  <a:pt x="1336040" y="77857"/>
                </a:lnTo>
                <a:close/>
              </a:path>
            </a:pathLst>
          </a:custGeom>
          <a:solidFill>
            <a:srgbClr val="909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39" name="object 538"/>
          <p:cNvSpPr>
            <a:spLocks/>
          </p:cNvSpPr>
          <p:nvPr/>
        </p:nvSpPr>
        <p:spPr bwMode="auto">
          <a:xfrm>
            <a:off x="2735263" y="5791200"/>
            <a:ext cx="1458912" cy="842963"/>
          </a:xfrm>
          <a:custGeom>
            <a:avLst/>
            <a:gdLst>
              <a:gd name="T0" fmla="*/ 1331940 w 1459230"/>
              <a:gd name="T1" fmla="*/ 79350 h 843279"/>
              <a:gd name="T2" fmla="*/ 1331940 w 1459230"/>
              <a:gd name="T3" fmla="*/ 71480 h 843279"/>
              <a:gd name="T4" fmla="*/ 567962 w 1459230"/>
              <a:gd name="T5" fmla="*/ 510349 h 843279"/>
              <a:gd name="T6" fmla="*/ 582317 w 1459230"/>
              <a:gd name="T7" fmla="*/ 510349 h 843279"/>
              <a:gd name="T8" fmla="*/ 1331940 w 1459230"/>
              <a:gd name="T9" fmla="*/ 7935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32230" y="79380"/>
                </a:moveTo>
                <a:lnTo>
                  <a:pt x="1332230" y="71507"/>
                </a:lnTo>
                <a:lnTo>
                  <a:pt x="568086" y="510540"/>
                </a:lnTo>
                <a:lnTo>
                  <a:pt x="582444" y="510540"/>
                </a:lnTo>
                <a:lnTo>
                  <a:pt x="1332230" y="79380"/>
                </a:lnTo>
                <a:close/>
              </a:path>
            </a:pathLst>
          </a:cu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0" name="object 539"/>
          <p:cNvSpPr>
            <a:spLocks/>
          </p:cNvSpPr>
          <p:nvPr/>
        </p:nvSpPr>
        <p:spPr bwMode="auto">
          <a:xfrm>
            <a:off x="2740025" y="5797550"/>
            <a:ext cx="1458913" cy="842963"/>
          </a:xfrm>
          <a:custGeom>
            <a:avLst/>
            <a:gdLst>
              <a:gd name="T0" fmla="*/ 1328131 w 1459230"/>
              <a:gd name="T1" fmla="*/ 80319 h 843279"/>
              <a:gd name="T2" fmla="*/ 1328131 w 1459230"/>
              <a:gd name="T3" fmla="*/ 73003 h 843279"/>
              <a:gd name="T4" fmla="*/ 578508 w 1459230"/>
              <a:gd name="T5" fmla="*/ 504001 h 843279"/>
              <a:gd name="T6" fmla="*/ 591708 w 1459230"/>
              <a:gd name="T7" fmla="*/ 504001 h 843279"/>
              <a:gd name="T8" fmla="*/ 1328131 w 1459230"/>
              <a:gd name="T9" fmla="*/ 8031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28420" y="80349"/>
                </a:moveTo>
                <a:lnTo>
                  <a:pt x="1328420" y="73030"/>
                </a:lnTo>
                <a:lnTo>
                  <a:pt x="578634" y="504190"/>
                </a:lnTo>
                <a:lnTo>
                  <a:pt x="591837" y="504190"/>
                </a:lnTo>
                <a:lnTo>
                  <a:pt x="1328420" y="80349"/>
                </a:lnTo>
                <a:close/>
              </a:path>
            </a:pathLst>
          </a:custGeom>
          <a:solidFill>
            <a:srgbClr val="929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1" name="object 540"/>
          <p:cNvSpPr>
            <a:spLocks/>
          </p:cNvSpPr>
          <p:nvPr/>
        </p:nvSpPr>
        <p:spPr bwMode="auto">
          <a:xfrm>
            <a:off x="2741613" y="5802313"/>
            <a:ext cx="1460500" cy="844550"/>
          </a:xfrm>
          <a:custGeom>
            <a:avLst/>
            <a:gdLst>
              <a:gd name="T0" fmla="*/ 1325881 w 1460499"/>
              <a:gd name="T1" fmla="*/ 84964 h 844550"/>
              <a:gd name="T2" fmla="*/ 1325881 w 1460499"/>
              <a:gd name="T3" fmla="*/ 75269 h 844550"/>
              <a:gd name="T4" fmla="*/ 589297 w 1460499"/>
              <a:gd name="T5" fmla="*/ 499110 h 844550"/>
              <a:gd name="T6" fmla="*/ 605053 w 1460499"/>
              <a:gd name="T7" fmla="*/ 499110 h 844550"/>
              <a:gd name="T8" fmla="*/ 1325881 w 1460499"/>
              <a:gd name="T9" fmla="*/ 8496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325880" y="84964"/>
                </a:moveTo>
                <a:lnTo>
                  <a:pt x="1325880" y="75269"/>
                </a:lnTo>
                <a:lnTo>
                  <a:pt x="589297" y="499110"/>
                </a:lnTo>
                <a:lnTo>
                  <a:pt x="605053" y="499110"/>
                </a:lnTo>
                <a:lnTo>
                  <a:pt x="1325880" y="84964"/>
                </a:lnTo>
                <a:close/>
              </a:path>
            </a:pathLst>
          </a:custGeom>
          <a:solidFill>
            <a:srgbClr val="949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2" name="object 541"/>
          <p:cNvSpPr>
            <a:spLocks/>
          </p:cNvSpPr>
          <p:nvPr/>
        </p:nvSpPr>
        <p:spPr bwMode="auto">
          <a:xfrm>
            <a:off x="2746375" y="5810250"/>
            <a:ext cx="1460500" cy="842963"/>
          </a:xfrm>
          <a:custGeom>
            <a:avLst/>
            <a:gdLst>
              <a:gd name="T0" fmla="*/ 1322070 w 1460500"/>
              <a:gd name="T1" fmla="*/ 84702 h 843279"/>
              <a:gd name="T2" fmla="*/ 1322070 w 1460500"/>
              <a:gd name="T3" fmla="*/ 77315 h 843279"/>
              <a:gd name="T4" fmla="*/ 601243 w 1460500"/>
              <a:gd name="T5" fmla="*/ 491306 h 843279"/>
              <a:gd name="T6" fmla="*/ 615178 w 1460500"/>
              <a:gd name="T7" fmla="*/ 491306 h 843279"/>
              <a:gd name="T8" fmla="*/ 1322070 w 1460500"/>
              <a:gd name="T9" fmla="*/ 8470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22070" y="84734"/>
                </a:moveTo>
                <a:lnTo>
                  <a:pt x="1322070" y="77344"/>
                </a:lnTo>
                <a:lnTo>
                  <a:pt x="601243" y="491490"/>
                </a:lnTo>
                <a:lnTo>
                  <a:pt x="615178" y="491490"/>
                </a:lnTo>
                <a:lnTo>
                  <a:pt x="1322070" y="84734"/>
                </a:lnTo>
                <a:close/>
              </a:path>
            </a:pathLst>
          </a:custGeom>
          <a:solidFill>
            <a:srgbClr val="959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3" name="object 542"/>
          <p:cNvSpPr>
            <a:spLocks/>
          </p:cNvSpPr>
          <p:nvPr/>
        </p:nvSpPr>
        <p:spPr bwMode="auto">
          <a:xfrm>
            <a:off x="2749550" y="5815013"/>
            <a:ext cx="1460500" cy="844550"/>
          </a:xfrm>
          <a:custGeom>
            <a:avLst/>
            <a:gdLst>
              <a:gd name="T0" fmla="*/ 1318260 w 1460500"/>
              <a:gd name="T1" fmla="*/ 88196 h 844550"/>
              <a:gd name="T2" fmla="*/ 1318260 w 1460500"/>
              <a:gd name="T3" fmla="*/ 79654 h 844550"/>
              <a:gd name="T4" fmla="*/ 611368 w 1460500"/>
              <a:gd name="T5" fmla="*/ 486410 h 844550"/>
              <a:gd name="T6" fmla="*/ 626213 w 1460500"/>
              <a:gd name="T7" fmla="*/ 486410 h 844550"/>
              <a:gd name="T8" fmla="*/ 1318260 w 1460500"/>
              <a:gd name="T9" fmla="*/ 8819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18260" y="88196"/>
                </a:moveTo>
                <a:lnTo>
                  <a:pt x="1318260" y="79654"/>
                </a:lnTo>
                <a:lnTo>
                  <a:pt x="611368" y="486410"/>
                </a:lnTo>
                <a:lnTo>
                  <a:pt x="626213" y="486410"/>
                </a:lnTo>
                <a:lnTo>
                  <a:pt x="1318260" y="88196"/>
                </a:lnTo>
                <a:close/>
              </a:path>
            </a:pathLst>
          </a:custGeom>
          <a:solidFill>
            <a:srgbClr val="969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4" name="object 543"/>
          <p:cNvSpPr>
            <a:spLocks/>
          </p:cNvSpPr>
          <p:nvPr/>
        </p:nvSpPr>
        <p:spPr bwMode="auto">
          <a:xfrm>
            <a:off x="2752725" y="5821363"/>
            <a:ext cx="1460500" cy="844550"/>
          </a:xfrm>
          <a:custGeom>
            <a:avLst/>
            <a:gdLst>
              <a:gd name="T0" fmla="*/ 1315595 w 1459229"/>
              <a:gd name="T1" fmla="*/ 89731 h 844550"/>
              <a:gd name="T2" fmla="*/ 1315595 w 1459229"/>
              <a:gd name="T3" fmla="*/ 81846 h 844550"/>
              <a:gd name="T4" fmla="*/ 622945 w 1459229"/>
              <a:gd name="T5" fmla="*/ 480060 h 844550"/>
              <a:gd name="T6" fmla="*/ 637252 w 1459229"/>
              <a:gd name="T7" fmla="*/ 480060 h 844550"/>
              <a:gd name="T8" fmla="*/ 1315595 w 1459229"/>
              <a:gd name="T9" fmla="*/ 89731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14450" y="89731"/>
                </a:moveTo>
                <a:lnTo>
                  <a:pt x="1314450" y="81846"/>
                </a:lnTo>
                <a:lnTo>
                  <a:pt x="622403" y="480060"/>
                </a:lnTo>
                <a:lnTo>
                  <a:pt x="636697" y="480060"/>
                </a:lnTo>
                <a:lnTo>
                  <a:pt x="1314450" y="89731"/>
                </a:lnTo>
                <a:close/>
              </a:path>
            </a:pathLst>
          </a:custGeom>
          <a:solidFill>
            <a:srgbClr val="979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5" name="object 544"/>
          <p:cNvSpPr>
            <a:spLocks/>
          </p:cNvSpPr>
          <p:nvPr/>
        </p:nvSpPr>
        <p:spPr bwMode="auto">
          <a:xfrm>
            <a:off x="2757488" y="5827713"/>
            <a:ext cx="1458912" cy="842962"/>
          </a:xfrm>
          <a:custGeom>
            <a:avLst/>
            <a:gdLst>
              <a:gd name="T0" fmla="*/ 1310354 w 1459230"/>
              <a:gd name="T1" fmla="*/ 91760 h 843279"/>
              <a:gd name="T2" fmla="*/ 1310354 w 1459230"/>
              <a:gd name="T3" fmla="*/ 83350 h 843279"/>
              <a:gd name="T4" fmla="*/ 632749 w 1459230"/>
              <a:gd name="T5" fmla="*/ 473532 h 843279"/>
              <a:gd name="T6" fmla="*/ 646350 w 1459230"/>
              <a:gd name="T7" fmla="*/ 473532 h 843279"/>
              <a:gd name="T8" fmla="*/ 1310354 w 1459230"/>
              <a:gd name="T9" fmla="*/ 9176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10640" y="91795"/>
                </a:moveTo>
                <a:lnTo>
                  <a:pt x="1310640" y="83381"/>
                </a:lnTo>
                <a:lnTo>
                  <a:pt x="632887" y="473710"/>
                </a:lnTo>
                <a:lnTo>
                  <a:pt x="646491" y="473710"/>
                </a:lnTo>
                <a:lnTo>
                  <a:pt x="1310640" y="91795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6" name="object 545"/>
          <p:cNvSpPr>
            <a:spLocks/>
          </p:cNvSpPr>
          <p:nvPr/>
        </p:nvSpPr>
        <p:spPr bwMode="auto">
          <a:xfrm>
            <a:off x="2760663" y="5834063"/>
            <a:ext cx="1458912" cy="844550"/>
          </a:xfrm>
          <a:custGeom>
            <a:avLst/>
            <a:gdLst>
              <a:gd name="T0" fmla="*/ 1306545 w 1459230"/>
              <a:gd name="T1" fmla="*/ 94043 h 844550"/>
              <a:gd name="T2" fmla="*/ 1306545 w 1459230"/>
              <a:gd name="T3" fmla="*/ 85445 h 844550"/>
              <a:gd name="T4" fmla="*/ 642541 w 1459230"/>
              <a:gd name="T5" fmla="*/ 467360 h 844550"/>
              <a:gd name="T6" fmla="*/ 657907 w 1459230"/>
              <a:gd name="T7" fmla="*/ 467360 h 844550"/>
              <a:gd name="T8" fmla="*/ 1306545 w 1459230"/>
              <a:gd name="T9" fmla="*/ 9404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306830" y="94043"/>
                </a:moveTo>
                <a:lnTo>
                  <a:pt x="1306830" y="85445"/>
                </a:lnTo>
                <a:lnTo>
                  <a:pt x="642681" y="467360"/>
                </a:lnTo>
                <a:lnTo>
                  <a:pt x="658050" y="467360"/>
                </a:lnTo>
                <a:lnTo>
                  <a:pt x="1306830" y="94043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7" name="object 546"/>
          <p:cNvSpPr>
            <a:spLocks/>
          </p:cNvSpPr>
          <p:nvPr/>
        </p:nvSpPr>
        <p:spPr bwMode="auto">
          <a:xfrm>
            <a:off x="2763838" y="5840413"/>
            <a:ext cx="1460500" cy="842962"/>
          </a:xfrm>
          <a:custGeom>
            <a:avLst/>
            <a:gdLst>
              <a:gd name="T0" fmla="*/ 1304290 w 1460500"/>
              <a:gd name="T1" fmla="*/ 96063 h 843279"/>
              <a:gd name="T2" fmla="*/ 1304290 w 1460500"/>
              <a:gd name="T3" fmla="*/ 87660 h 843279"/>
              <a:gd name="T4" fmla="*/ 655510 w 1460500"/>
              <a:gd name="T5" fmla="*/ 460837 h 843279"/>
              <a:gd name="T6" fmla="*/ 669157 w 1460500"/>
              <a:gd name="T7" fmla="*/ 460837 h 843279"/>
              <a:gd name="T8" fmla="*/ 1304290 w 1460500"/>
              <a:gd name="T9" fmla="*/ 9606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04290" y="96099"/>
                </a:moveTo>
                <a:lnTo>
                  <a:pt x="1304290" y="87693"/>
                </a:lnTo>
                <a:lnTo>
                  <a:pt x="655510" y="461010"/>
                </a:lnTo>
                <a:lnTo>
                  <a:pt x="669157" y="461010"/>
                </a:lnTo>
                <a:lnTo>
                  <a:pt x="1304290" y="96099"/>
                </a:lnTo>
                <a:close/>
              </a:path>
            </a:pathLst>
          </a:custGeom>
          <a:solidFill>
            <a:srgbClr val="9A9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8" name="object 547"/>
          <p:cNvSpPr>
            <a:spLocks/>
          </p:cNvSpPr>
          <p:nvPr/>
        </p:nvSpPr>
        <p:spPr bwMode="auto">
          <a:xfrm>
            <a:off x="2767013" y="5846763"/>
            <a:ext cx="1460500" cy="842962"/>
          </a:xfrm>
          <a:custGeom>
            <a:avLst/>
            <a:gdLst>
              <a:gd name="T0" fmla="*/ 1300481 w 1460499"/>
              <a:gd name="T1" fmla="*/ 98251 h 843279"/>
              <a:gd name="T2" fmla="*/ 1300481 w 1460499"/>
              <a:gd name="T3" fmla="*/ 89715 h 843279"/>
              <a:gd name="T4" fmla="*/ 665347 w 1460499"/>
              <a:gd name="T5" fmla="*/ 454489 h 843279"/>
              <a:gd name="T6" fmla="*/ 680209 w 1460499"/>
              <a:gd name="T7" fmla="*/ 454489 h 843279"/>
              <a:gd name="T8" fmla="*/ 1300481 w 1460499"/>
              <a:gd name="T9" fmla="*/ 9825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300480" y="98288"/>
                </a:moveTo>
                <a:lnTo>
                  <a:pt x="1300480" y="89749"/>
                </a:lnTo>
                <a:lnTo>
                  <a:pt x="665347" y="454660"/>
                </a:lnTo>
                <a:lnTo>
                  <a:pt x="680209" y="454660"/>
                </a:lnTo>
                <a:lnTo>
                  <a:pt x="1300480" y="98288"/>
                </a:lnTo>
                <a:close/>
              </a:path>
            </a:pathLst>
          </a:custGeom>
          <a:solidFill>
            <a:srgbClr val="9B9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49" name="object 548"/>
          <p:cNvSpPr>
            <a:spLocks/>
          </p:cNvSpPr>
          <p:nvPr/>
        </p:nvSpPr>
        <p:spPr bwMode="auto">
          <a:xfrm>
            <a:off x="2771775" y="5853113"/>
            <a:ext cx="1460500" cy="842962"/>
          </a:xfrm>
          <a:custGeom>
            <a:avLst/>
            <a:gdLst>
              <a:gd name="T0" fmla="*/ 1296670 w 1460500"/>
              <a:gd name="T1" fmla="*/ 100439 h 843279"/>
              <a:gd name="T2" fmla="*/ 1296670 w 1460500"/>
              <a:gd name="T3" fmla="*/ 91903 h 843279"/>
              <a:gd name="T4" fmla="*/ 676399 w 1460500"/>
              <a:gd name="T5" fmla="*/ 448141 h 843279"/>
              <a:gd name="T6" fmla="*/ 691261 w 1460500"/>
              <a:gd name="T7" fmla="*/ 448141 h 843279"/>
              <a:gd name="T8" fmla="*/ 1296670 w 1460500"/>
              <a:gd name="T9" fmla="*/ 10043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96670" y="100477"/>
                </a:moveTo>
                <a:lnTo>
                  <a:pt x="1296670" y="91938"/>
                </a:lnTo>
                <a:lnTo>
                  <a:pt x="676399" y="448310"/>
                </a:lnTo>
                <a:lnTo>
                  <a:pt x="691261" y="448310"/>
                </a:lnTo>
                <a:lnTo>
                  <a:pt x="1296670" y="100477"/>
                </a:lnTo>
                <a:close/>
              </a:path>
            </a:pathLst>
          </a:custGeom>
          <a:solidFill>
            <a:srgbClr val="9C9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0" name="object 549"/>
          <p:cNvSpPr>
            <a:spLocks/>
          </p:cNvSpPr>
          <p:nvPr/>
        </p:nvSpPr>
        <p:spPr bwMode="auto">
          <a:xfrm>
            <a:off x="2774950" y="5859463"/>
            <a:ext cx="1458913" cy="842962"/>
          </a:xfrm>
          <a:custGeom>
            <a:avLst/>
            <a:gdLst>
              <a:gd name="T0" fmla="*/ 1292580 w 1459229"/>
              <a:gd name="T1" fmla="*/ 101898 h 843279"/>
              <a:gd name="T2" fmla="*/ 1292580 w 1459229"/>
              <a:gd name="T3" fmla="*/ 94092 h 843279"/>
              <a:gd name="T4" fmla="*/ 687302 w 1459229"/>
              <a:gd name="T5" fmla="*/ 441794 h 843279"/>
              <a:gd name="T6" fmla="*/ 700891 w 1459229"/>
              <a:gd name="T7" fmla="*/ 441794 h 843279"/>
              <a:gd name="T8" fmla="*/ 1292580 w 1459229"/>
              <a:gd name="T9" fmla="*/ 1018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92860" y="101936"/>
                </a:moveTo>
                <a:lnTo>
                  <a:pt x="1292860" y="94127"/>
                </a:lnTo>
                <a:lnTo>
                  <a:pt x="687451" y="441960"/>
                </a:lnTo>
                <a:lnTo>
                  <a:pt x="701043" y="441960"/>
                </a:lnTo>
                <a:lnTo>
                  <a:pt x="1292860" y="101936"/>
                </a:lnTo>
                <a:close/>
              </a:path>
            </a:pathLst>
          </a:custGeom>
          <a:solidFill>
            <a:srgbClr val="9D9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1" name="object 550"/>
          <p:cNvSpPr>
            <a:spLocks/>
          </p:cNvSpPr>
          <p:nvPr/>
        </p:nvSpPr>
        <p:spPr bwMode="auto">
          <a:xfrm>
            <a:off x="2778125" y="5865813"/>
            <a:ext cx="1460500" cy="842962"/>
          </a:xfrm>
          <a:custGeom>
            <a:avLst/>
            <a:gdLst>
              <a:gd name="T0" fmla="*/ 1290320 w 1460500"/>
              <a:gd name="T1" fmla="*/ 104086 h 843279"/>
              <a:gd name="T2" fmla="*/ 1290320 w 1460500"/>
              <a:gd name="T3" fmla="*/ 95550 h 843279"/>
              <a:gd name="T4" fmla="*/ 698503 w 1460500"/>
              <a:gd name="T5" fmla="*/ 435446 h 843279"/>
              <a:gd name="T6" fmla="*/ 713366 w 1460500"/>
              <a:gd name="T7" fmla="*/ 435446 h 843279"/>
              <a:gd name="T8" fmla="*/ 1290320 w 1460500"/>
              <a:gd name="T9" fmla="*/ 10408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90320" y="104125"/>
                </a:moveTo>
                <a:lnTo>
                  <a:pt x="1290320" y="95586"/>
                </a:lnTo>
                <a:lnTo>
                  <a:pt x="698503" y="435610"/>
                </a:lnTo>
                <a:lnTo>
                  <a:pt x="713366" y="435610"/>
                </a:lnTo>
                <a:lnTo>
                  <a:pt x="1290320" y="104125"/>
                </a:lnTo>
                <a:close/>
              </a:path>
            </a:pathLst>
          </a:custGeom>
          <a:solidFill>
            <a:srgbClr val="9E9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2" name="object 551"/>
          <p:cNvSpPr>
            <a:spLocks/>
          </p:cNvSpPr>
          <p:nvPr/>
        </p:nvSpPr>
        <p:spPr bwMode="auto">
          <a:xfrm>
            <a:off x="2781300" y="5872163"/>
            <a:ext cx="1460500" cy="842962"/>
          </a:xfrm>
          <a:custGeom>
            <a:avLst/>
            <a:gdLst>
              <a:gd name="T0" fmla="*/ 1286510 w 1460500"/>
              <a:gd name="T1" fmla="*/ 105156 h 843279"/>
              <a:gd name="T2" fmla="*/ 1286510 w 1460500"/>
              <a:gd name="T3" fmla="*/ 97738 h 843279"/>
              <a:gd name="T4" fmla="*/ 709556 w 1460500"/>
              <a:gd name="T5" fmla="*/ 429099 h 843279"/>
              <a:gd name="T6" fmla="*/ 723326 w 1460500"/>
              <a:gd name="T7" fmla="*/ 429099 h 843279"/>
              <a:gd name="T8" fmla="*/ 1286510 w 1460500"/>
              <a:gd name="T9" fmla="*/ 10515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86510" y="105196"/>
                </a:moveTo>
                <a:lnTo>
                  <a:pt x="1286510" y="97775"/>
                </a:lnTo>
                <a:lnTo>
                  <a:pt x="709556" y="429260"/>
                </a:lnTo>
                <a:lnTo>
                  <a:pt x="723326" y="429260"/>
                </a:lnTo>
                <a:lnTo>
                  <a:pt x="1286510" y="105196"/>
                </a:lnTo>
                <a:close/>
              </a:path>
            </a:pathLst>
          </a:custGeom>
          <a:solidFill>
            <a:srgbClr val="9F9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3" name="object 552"/>
          <p:cNvSpPr>
            <a:spLocks/>
          </p:cNvSpPr>
          <p:nvPr/>
        </p:nvSpPr>
        <p:spPr bwMode="auto">
          <a:xfrm>
            <a:off x="2784475" y="5876925"/>
            <a:ext cx="1460500" cy="844550"/>
          </a:xfrm>
          <a:custGeom>
            <a:avLst/>
            <a:gdLst>
              <a:gd name="T0" fmla="*/ 1282700 w 1460500"/>
              <a:gd name="T1" fmla="*/ 109773 h 844549"/>
              <a:gd name="T2" fmla="*/ 1282700 w 1460500"/>
              <a:gd name="T3" fmla="*/ 100116 h 844549"/>
              <a:gd name="T4" fmla="*/ 719516 w 1460500"/>
              <a:gd name="T5" fmla="*/ 424180 h 844549"/>
              <a:gd name="T6" fmla="*/ 735470 w 1460500"/>
              <a:gd name="T7" fmla="*/ 424180 h 844549"/>
              <a:gd name="T8" fmla="*/ 1282700 w 1460500"/>
              <a:gd name="T9" fmla="*/ 109773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49"/>
              <a:gd name="T17" fmla="*/ 1460500 w 146050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49">
                <a:moveTo>
                  <a:pt x="1282700" y="109773"/>
                </a:moveTo>
                <a:lnTo>
                  <a:pt x="1282700" y="100116"/>
                </a:lnTo>
                <a:lnTo>
                  <a:pt x="719516" y="424179"/>
                </a:lnTo>
                <a:lnTo>
                  <a:pt x="735470" y="424179"/>
                </a:lnTo>
                <a:lnTo>
                  <a:pt x="1282700" y="109773"/>
                </a:lnTo>
                <a:close/>
              </a:path>
            </a:pathLst>
          </a:custGeom>
          <a:solidFill>
            <a:srgbClr val="A0A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4" name="object 553"/>
          <p:cNvSpPr>
            <a:spLocks/>
          </p:cNvSpPr>
          <p:nvPr/>
        </p:nvSpPr>
        <p:spPr bwMode="auto">
          <a:xfrm>
            <a:off x="2789238" y="5884863"/>
            <a:ext cx="1460500" cy="842962"/>
          </a:xfrm>
          <a:custGeom>
            <a:avLst/>
            <a:gdLst>
              <a:gd name="T0" fmla="*/ 1278890 w 1460500"/>
              <a:gd name="T1" fmla="*/ 110650 h 843279"/>
              <a:gd name="T2" fmla="*/ 1278890 w 1460500"/>
              <a:gd name="T3" fmla="*/ 102115 h 843279"/>
              <a:gd name="T4" fmla="*/ 731660 w 1460500"/>
              <a:gd name="T5" fmla="*/ 416403 h 843279"/>
              <a:gd name="T6" fmla="*/ 746522 w 1460500"/>
              <a:gd name="T7" fmla="*/ 416403 h 843279"/>
              <a:gd name="T8" fmla="*/ 1278890 w 1460500"/>
              <a:gd name="T9" fmla="*/ 11065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78890" y="110692"/>
                </a:moveTo>
                <a:lnTo>
                  <a:pt x="1278890" y="102153"/>
                </a:lnTo>
                <a:lnTo>
                  <a:pt x="731660" y="416560"/>
                </a:lnTo>
                <a:lnTo>
                  <a:pt x="746522" y="416560"/>
                </a:lnTo>
                <a:lnTo>
                  <a:pt x="1278890" y="110692"/>
                </a:lnTo>
                <a:close/>
              </a:path>
            </a:pathLst>
          </a:custGeom>
          <a:solidFill>
            <a:srgbClr val="A1A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5" name="object 554"/>
          <p:cNvSpPr>
            <a:spLocks/>
          </p:cNvSpPr>
          <p:nvPr/>
        </p:nvSpPr>
        <p:spPr bwMode="auto">
          <a:xfrm>
            <a:off x="2792413" y="5891213"/>
            <a:ext cx="1460500" cy="842962"/>
          </a:xfrm>
          <a:custGeom>
            <a:avLst/>
            <a:gdLst>
              <a:gd name="T0" fmla="*/ 1275081 w 1460499"/>
              <a:gd name="T1" fmla="*/ 111731 h 843279"/>
              <a:gd name="T2" fmla="*/ 1275081 w 1460499"/>
              <a:gd name="T3" fmla="*/ 104303 h 843279"/>
              <a:gd name="T4" fmla="*/ 742713 w 1460499"/>
              <a:gd name="T5" fmla="*/ 410056 h 843279"/>
              <a:gd name="T6" fmla="*/ 756434 w 1460499"/>
              <a:gd name="T7" fmla="*/ 410056 h 843279"/>
              <a:gd name="T8" fmla="*/ 1275081 w 1460499"/>
              <a:gd name="T9" fmla="*/ 11173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275080" y="111773"/>
                </a:moveTo>
                <a:lnTo>
                  <a:pt x="1275080" y="104342"/>
                </a:lnTo>
                <a:lnTo>
                  <a:pt x="742712" y="410210"/>
                </a:lnTo>
                <a:lnTo>
                  <a:pt x="756433" y="410210"/>
                </a:lnTo>
                <a:lnTo>
                  <a:pt x="1275080" y="111773"/>
                </a:lnTo>
                <a:close/>
              </a:path>
            </a:pathLst>
          </a:custGeom>
          <a:solidFill>
            <a:srgbClr val="A2A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6" name="object 555"/>
          <p:cNvSpPr>
            <a:spLocks/>
          </p:cNvSpPr>
          <p:nvPr/>
        </p:nvSpPr>
        <p:spPr bwMode="auto">
          <a:xfrm>
            <a:off x="2797175" y="5895975"/>
            <a:ext cx="1458913" cy="844550"/>
          </a:xfrm>
          <a:custGeom>
            <a:avLst/>
            <a:gdLst>
              <a:gd name="T0" fmla="*/ 1270994 w 1459230"/>
              <a:gd name="T1" fmla="*/ 115705 h 844549"/>
              <a:gd name="T2" fmla="*/ 1270994 w 1459230"/>
              <a:gd name="T3" fmla="*/ 106693 h 844549"/>
              <a:gd name="T4" fmla="*/ 752459 w 1459230"/>
              <a:gd name="T5" fmla="*/ 405129 h 844549"/>
              <a:gd name="T6" fmla="*/ 767793 w 1459230"/>
              <a:gd name="T7" fmla="*/ 405129 h 844549"/>
              <a:gd name="T8" fmla="*/ 1270994 w 1459230"/>
              <a:gd name="T9" fmla="*/ 115705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49"/>
              <a:gd name="T17" fmla="*/ 1459230 w 145923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49">
                <a:moveTo>
                  <a:pt x="1271270" y="115705"/>
                </a:moveTo>
                <a:lnTo>
                  <a:pt x="1271270" y="106693"/>
                </a:lnTo>
                <a:lnTo>
                  <a:pt x="752623" y="405129"/>
                </a:lnTo>
                <a:lnTo>
                  <a:pt x="767960" y="405129"/>
                </a:lnTo>
                <a:lnTo>
                  <a:pt x="1271270" y="115705"/>
                </a:lnTo>
                <a:close/>
              </a:path>
            </a:pathLst>
          </a:custGeom>
          <a:solidFill>
            <a:srgbClr val="A3A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7" name="object 556"/>
          <p:cNvSpPr>
            <a:spLocks/>
          </p:cNvSpPr>
          <p:nvPr/>
        </p:nvSpPr>
        <p:spPr bwMode="auto">
          <a:xfrm>
            <a:off x="2800350" y="5903913"/>
            <a:ext cx="1458913" cy="842962"/>
          </a:xfrm>
          <a:custGeom>
            <a:avLst/>
            <a:gdLst>
              <a:gd name="T0" fmla="*/ 1267186 w 1459229"/>
              <a:gd name="T1" fmla="*/ 115480 h 843279"/>
              <a:gd name="T2" fmla="*/ 1267186 w 1459229"/>
              <a:gd name="T3" fmla="*/ 108044 h 843279"/>
              <a:gd name="T4" fmla="*/ 763985 w 1459229"/>
              <a:gd name="T5" fmla="*/ 397361 h 843279"/>
              <a:gd name="T6" fmla="*/ 777660 w 1459229"/>
              <a:gd name="T7" fmla="*/ 397361 h 843279"/>
              <a:gd name="T8" fmla="*/ 1267186 w 1459229"/>
              <a:gd name="T9" fmla="*/ 11548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67460" y="115523"/>
                </a:moveTo>
                <a:lnTo>
                  <a:pt x="1267460" y="108085"/>
                </a:lnTo>
                <a:lnTo>
                  <a:pt x="764150" y="397510"/>
                </a:lnTo>
                <a:lnTo>
                  <a:pt x="777828" y="397510"/>
                </a:lnTo>
                <a:lnTo>
                  <a:pt x="1267460" y="115523"/>
                </a:lnTo>
                <a:close/>
              </a:path>
            </a:pathLst>
          </a:custGeom>
          <a:solidFill>
            <a:srgbClr val="A4A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8" name="object 557"/>
          <p:cNvSpPr>
            <a:spLocks/>
          </p:cNvSpPr>
          <p:nvPr/>
        </p:nvSpPr>
        <p:spPr bwMode="auto">
          <a:xfrm>
            <a:off x="2803525" y="5908675"/>
            <a:ext cx="1460500" cy="844550"/>
          </a:xfrm>
          <a:custGeom>
            <a:avLst/>
            <a:gdLst>
              <a:gd name="T0" fmla="*/ 1264751 w 1459229"/>
              <a:gd name="T1" fmla="*/ 118889 h 844549"/>
              <a:gd name="T2" fmla="*/ 1264751 w 1459229"/>
              <a:gd name="T3" fmla="*/ 110443 h 844549"/>
              <a:gd name="T4" fmla="*/ 774692 w 1459229"/>
              <a:gd name="T5" fmla="*/ 392429 h 844549"/>
              <a:gd name="T6" fmla="*/ 788956 w 1459229"/>
              <a:gd name="T7" fmla="*/ 392429 h 844549"/>
              <a:gd name="T8" fmla="*/ 1264751 w 1459229"/>
              <a:gd name="T9" fmla="*/ 118889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49"/>
              <a:gd name="T17" fmla="*/ 1459229 w 1459229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49">
                <a:moveTo>
                  <a:pt x="1263650" y="118889"/>
                </a:moveTo>
                <a:lnTo>
                  <a:pt x="1263650" y="110443"/>
                </a:lnTo>
                <a:lnTo>
                  <a:pt x="774018" y="392429"/>
                </a:lnTo>
                <a:lnTo>
                  <a:pt x="788269" y="392429"/>
                </a:lnTo>
                <a:lnTo>
                  <a:pt x="1263650" y="118889"/>
                </a:lnTo>
                <a:close/>
              </a:path>
            </a:pathLst>
          </a:custGeom>
          <a:solidFill>
            <a:srgbClr val="A6A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59" name="object 558"/>
          <p:cNvSpPr>
            <a:spLocks/>
          </p:cNvSpPr>
          <p:nvPr/>
        </p:nvSpPr>
        <p:spPr bwMode="auto">
          <a:xfrm>
            <a:off x="2806700" y="5915025"/>
            <a:ext cx="1460500" cy="844550"/>
          </a:xfrm>
          <a:custGeom>
            <a:avLst/>
            <a:gdLst>
              <a:gd name="T0" fmla="*/ 1261110 w 1460500"/>
              <a:gd name="T1" fmla="*/ 121081 h 844549"/>
              <a:gd name="T2" fmla="*/ 1261110 w 1460500"/>
              <a:gd name="T3" fmla="*/ 112539 h 844549"/>
              <a:gd name="T4" fmla="*/ 785729 w 1460500"/>
              <a:gd name="T5" fmla="*/ 386079 h 844549"/>
              <a:gd name="T6" fmla="*/ 800575 w 1460500"/>
              <a:gd name="T7" fmla="*/ 386079 h 844549"/>
              <a:gd name="T8" fmla="*/ 1261110 w 1460500"/>
              <a:gd name="T9" fmla="*/ 121081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49"/>
              <a:gd name="T17" fmla="*/ 1460500 w 146050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49">
                <a:moveTo>
                  <a:pt x="1261110" y="121081"/>
                </a:moveTo>
                <a:lnTo>
                  <a:pt x="1261110" y="112539"/>
                </a:lnTo>
                <a:lnTo>
                  <a:pt x="785729" y="386079"/>
                </a:lnTo>
                <a:lnTo>
                  <a:pt x="800575" y="386079"/>
                </a:lnTo>
                <a:lnTo>
                  <a:pt x="1261110" y="121081"/>
                </a:lnTo>
                <a:close/>
              </a:path>
            </a:pathLst>
          </a:custGeom>
          <a:solidFill>
            <a:srgbClr val="A7A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0" name="object 559"/>
          <p:cNvSpPr>
            <a:spLocks/>
          </p:cNvSpPr>
          <p:nvPr/>
        </p:nvSpPr>
        <p:spPr bwMode="auto">
          <a:xfrm>
            <a:off x="2809875" y="5921375"/>
            <a:ext cx="1460500" cy="844550"/>
          </a:xfrm>
          <a:custGeom>
            <a:avLst/>
            <a:gdLst>
              <a:gd name="T0" fmla="*/ 1257300 w 1460500"/>
              <a:gd name="T1" fmla="*/ 123281 h 843280"/>
              <a:gd name="T2" fmla="*/ 1257300 w 1460500"/>
              <a:gd name="T3" fmla="*/ 114904 h 843280"/>
              <a:gd name="T4" fmla="*/ 796765 w 1460500"/>
              <a:gd name="T5" fmla="*/ 380301 h 843280"/>
              <a:gd name="T6" fmla="*/ 810626 w 1460500"/>
              <a:gd name="T7" fmla="*/ 380301 h 843280"/>
              <a:gd name="T8" fmla="*/ 1257300 w 1460500"/>
              <a:gd name="T9" fmla="*/ 12328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57300" y="123096"/>
                </a:moveTo>
                <a:lnTo>
                  <a:pt x="1257300" y="114731"/>
                </a:lnTo>
                <a:lnTo>
                  <a:pt x="796765" y="379729"/>
                </a:lnTo>
                <a:lnTo>
                  <a:pt x="810626" y="379729"/>
                </a:lnTo>
                <a:lnTo>
                  <a:pt x="1257300" y="123096"/>
                </a:lnTo>
                <a:close/>
              </a:path>
            </a:pathLst>
          </a:custGeom>
          <a:solidFill>
            <a:srgbClr val="A8A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1" name="object 560"/>
          <p:cNvSpPr>
            <a:spLocks/>
          </p:cNvSpPr>
          <p:nvPr/>
        </p:nvSpPr>
        <p:spPr bwMode="auto">
          <a:xfrm>
            <a:off x="2814638" y="5927725"/>
            <a:ext cx="1460500" cy="844550"/>
          </a:xfrm>
          <a:custGeom>
            <a:avLst/>
            <a:gdLst>
              <a:gd name="T0" fmla="*/ 1253490 w 1460500"/>
              <a:gd name="T1" fmla="*/ 125466 h 844549"/>
              <a:gd name="T2" fmla="*/ 1253490 w 1460500"/>
              <a:gd name="T3" fmla="*/ 116746 h 844549"/>
              <a:gd name="T4" fmla="*/ 806816 w 1460500"/>
              <a:gd name="T5" fmla="*/ 373379 h 844549"/>
              <a:gd name="T6" fmla="*/ 822646 w 1460500"/>
              <a:gd name="T7" fmla="*/ 373379 h 844549"/>
              <a:gd name="T8" fmla="*/ 1253490 w 1460500"/>
              <a:gd name="T9" fmla="*/ 125466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49"/>
              <a:gd name="T17" fmla="*/ 1460500 w 146050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49">
                <a:moveTo>
                  <a:pt x="1253490" y="125466"/>
                </a:moveTo>
                <a:lnTo>
                  <a:pt x="1253490" y="116746"/>
                </a:lnTo>
                <a:lnTo>
                  <a:pt x="806816" y="373379"/>
                </a:lnTo>
                <a:lnTo>
                  <a:pt x="822646" y="373379"/>
                </a:lnTo>
                <a:lnTo>
                  <a:pt x="1253490" y="125466"/>
                </a:lnTo>
                <a:close/>
              </a:path>
            </a:pathLst>
          </a:custGeom>
          <a:solidFill>
            <a:srgbClr val="A9A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2" name="object 561"/>
          <p:cNvSpPr>
            <a:spLocks/>
          </p:cNvSpPr>
          <p:nvPr/>
        </p:nvSpPr>
        <p:spPr bwMode="auto">
          <a:xfrm>
            <a:off x="2817813" y="5934075"/>
            <a:ext cx="1458912" cy="844550"/>
          </a:xfrm>
          <a:custGeom>
            <a:avLst/>
            <a:gdLst>
              <a:gd name="T0" fmla="*/ 1249408 w 1459230"/>
              <a:gd name="T1" fmla="*/ 127041 h 843280"/>
              <a:gd name="T2" fmla="*/ 1249408 w 1459230"/>
              <a:gd name="T3" fmla="*/ 119295 h 843280"/>
              <a:gd name="T4" fmla="*/ 818658 w 1459230"/>
              <a:gd name="T5" fmla="*/ 367582 h 843280"/>
              <a:gd name="T6" fmla="*/ 831827 w 1459230"/>
              <a:gd name="T7" fmla="*/ 367582 h 843280"/>
              <a:gd name="T8" fmla="*/ 1249408 w 1459230"/>
              <a:gd name="T9" fmla="*/ 12704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1249680" y="126850"/>
                </a:moveTo>
                <a:lnTo>
                  <a:pt x="1249680" y="119116"/>
                </a:lnTo>
                <a:lnTo>
                  <a:pt x="818836" y="367029"/>
                </a:lnTo>
                <a:lnTo>
                  <a:pt x="832008" y="367029"/>
                </a:lnTo>
                <a:lnTo>
                  <a:pt x="1249680" y="126850"/>
                </a:lnTo>
                <a:close/>
              </a:path>
            </a:pathLst>
          </a:custGeom>
          <a:solidFill>
            <a:srgbClr val="AAA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3" name="object 562"/>
          <p:cNvSpPr>
            <a:spLocks/>
          </p:cNvSpPr>
          <p:nvPr/>
        </p:nvSpPr>
        <p:spPr bwMode="auto">
          <a:xfrm>
            <a:off x="2822575" y="5940425"/>
            <a:ext cx="1458913" cy="844550"/>
          </a:xfrm>
          <a:custGeom>
            <a:avLst/>
            <a:gdLst>
              <a:gd name="T0" fmla="*/ 1245599 w 1459230"/>
              <a:gd name="T1" fmla="*/ 129128 h 843280"/>
              <a:gd name="T2" fmla="*/ 1245599 w 1459230"/>
              <a:gd name="T3" fmla="*/ 120681 h 843280"/>
              <a:gd name="T4" fmla="*/ 828018 w 1459230"/>
              <a:gd name="T5" fmla="*/ 361222 h 843280"/>
              <a:gd name="T6" fmla="*/ 842329 w 1459230"/>
              <a:gd name="T7" fmla="*/ 361222 h 843280"/>
              <a:gd name="T8" fmla="*/ 1245599 w 1459230"/>
              <a:gd name="T9" fmla="*/ 12912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1245870" y="128934"/>
                </a:moveTo>
                <a:lnTo>
                  <a:pt x="1245870" y="120500"/>
                </a:lnTo>
                <a:lnTo>
                  <a:pt x="828198" y="360679"/>
                </a:lnTo>
                <a:lnTo>
                  <a:pt x="842512" y="360679"/>
                </a:lnTo>
                <a:lnTo>
                  <a:pt x="1245870" y="128934"/>
                </a:lnTo>
                <a:close/>
              </a:path>
            </a:pathLst>
          </a:custGeom>
          <a:solidFill>
            <a:srgbClr val="ABA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4" name="object 563"/>
          <p:cNvSpPr>
            <a:spLocks/>
          </p:cNvSpPr>
          <p:nvPr/>
        </p:nvSpPr>
        <p:spPr bwMode="auto">
          <a:xfrm>
            <a:off x="2824163" y="5946775"/>
            <a:ext cx="1460500" cy="844550"/>
          </a:xfrm>
          <a:custGeom>
            <a:avLst/>
            <a:gdLst>
              <a:gd name="T0" fmla="*/ 1243331 w 1460499"/>
              <a:gd name="T1" fmla="*/ 131320 h 843280"/>
              <a:gd name="T2" fmla="*/ 1243331 w 1460499"/>
              <a:gd name="T3" fmla="*/ 122769 h 843280"/>
              <a:gd name="T4" fmla="*/ 839973 w 1460499"/>
              <a:gd name="T5" fmla="*/ 354863 h 843280"/>
              <a:gd name="T6" fmla="*/ 854836 w 1460499"/>
              <a:gd name="T7" fmla="*/ 354863 h 843280"/>
              <a:gd name="T8" fmla="*/ 1243331 w 1460499"/>
              <a:gd name="T9" fmla="*/ 131320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1243330" y="131123"/>
                </a:moveTo>
                <a:lnTo>
                  <a:pt x="1243330" y="122584"/>
                </a:lnTo>
                <a:lnTo>
                  <a:pt x="839972" y="354329"/>
                </a:lnTo>
                <a:lnTo>
                  <a:pt x="854835" y="354329"/>
                </a:lnTo>
                <a:lnTo>
                  <a:pt x="1243330" y="131123"/>
                </a:lnTo>
                <a:close/>
              </a:path>
            </a:pathLst>
          </a:custGeom>
          <a:solidFill>
            <a:srgbClr val="ACA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5" name="object 564"/>
          <p:cNvSpPr>
            <a:spLocks/>
          </p:cNvSpPr>
          <p:nvPr/>
        </p:nvSpPr>
        <p:spPr bwMode="auto">
          <a:xfrm>
            <a:off x="2828925" y="5953125"/>
            <a:ext cx="1460500" cy="844550"/>
          </a:xfrm>
          <a:custGeom>
            <a:avLst/>
            <a:gdLst>
              <a:gd name="T0" fmla="*/ 1239520 w 1460500"/>
              <a:gd name="T1" fmla="*/ 133513 h 843280"/>
              <a:gd name="T2" fmla="*/ 1239520 w 1460500"/>
              <a:gd name="T3" fmla="*/ 124961 h 843280"/>
              <a:gd name="T4" fmla="*/ 851025 w 1460500"/>
              <a:gd name="T5" fmla="*/ 348503 h 843280"/>
              <a:gd name="T6" fmla="*/ 865887 w 1460500"/>
              <a:gd name="T7" fmla="*/ 348503 h 843280"/>
              <a:gd name="T8" fmla="*/ 1239520 w 1460500"/>
              <a:gd name="T9" fmla="*/ 13351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39520" y="133312"/>
                </a:moveTo>
                <a:lnTo>
                  <a:pt x="1239520" y="124773"/>
                </a:lnTo>
                <a:lnTo>
                  <a:pt x="851025" y="347979"/>
                </a:lnTo>
                <a:lnTo>
                  <a:pt x="865887" y="347979"/>
                </a:lnTo>
                <a:lnTo>
                  <a:pt x="1239520" y="133312"/>
                </a:lnTo>
                <a:close/>
              </a:path>
            </a:pathLst>
          </a:custGeom>
          <a:solidFill>
            <a:srgbClr val="ADA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6" name="object 565"/>
          <p:cNvSpPr>
            <a:spLocks/>
          </p:cNvSpPr>
          <p:nvPr/>
        </p:nvSpPr>
        <p:spPr bwMode="auto">
          <a:xfrm>
            <a:off x="2832100" y="5959475"/>
            <a:ext cx="1460500" cy="844550"/>
          </a:xfrm>
          <a:custGeom>
            <a:avLst/>
            <a:gdLst>
              <a:gd name="T0" fmla="*/ 1235710 w 1460500"/>
              <a:gd name="T1" fmla="*/ 135705 h 843280"/>
              <a:gd name="T2" fmla="*/ 1235710 w 1460500"/>
              <a:gd name="T3" fmla="*/ 127153 h 843280"/>
              <a:gd name="T4" fmla="*/ 862077 w 1460500"/>
              <a:gd name="T5" fmla="*/ 342144 h 843280"/>
              <a:gd name="T6" fmla="*/ 876939 w 1460500"/>
              <a:gd name="T7" fmla="*/ 342144 h 843280"/>
              <a:gd name="T8" fmla="*/ 1235710 w 1460500"/>
              <a:gd name="T9" fmla="*/ 135705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35710" y="135501"/>
                </a:moveTo>
                <a:lnTo>
                  <a:pt x="1235710" y="126962"/>
                </a:lnTo>
                <a:lnTo>
                  <a:pt x="862077" y="341629"/>
                </a:lnTo>
                <a:lnTo>
                  <a:pt x="876939" y="341629"/>
                </a:lnTo>
                <a:lnTo>
                  <a:pt x="1235710" y="135501"/>
                </a:lnTo>
                <a:close/>
              </a:path>
            </a:pathLst>
          </a:custGeom>
          <a:solidFill>
            <a:srgbClr val="AEA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7" name="object 566"/>
          <p:cNvSpPr>
            <a:spLocks/>
          </p:cNvSpPr>
          <p:nvPr/>
        </p:nvSpPr>
        <p:spPr bwMode="auto">
          <a:xfrm>
            <a:off x="2835275" y="5965825"/>
            <a:ext cx="1460500" cy="844550"/>
          </a:xfrm>
          <a:custGeom>
            <a:avLst/>
            <a:gdLst>
              <a:gd name="T0" fmla="*/ 1231900 w 1460500"/>
              <a:gd name="T1" fmla="*/ 136825 h 843280"/>
              <a:gd name="T2" fmla="*/ 1231900 w 1460500"/>
              <a:gd name="T3" fmla="*/ 129345 h 843280"/>
              <a:gd name="T4" fmla="*/ 873129 w 1460500"/>
              <a:gd name="T5" fmla="*/ 335784 h 843280"/>
              <a:gd name="T6" fmla="*/ 886652 w 1460500"/>
              <a:gd name="T7" fmla="*/ 335784 h 843280"/>
              <a:gd name="T8" fmla="*/ 1231900 w 1460500"/>
              <a:gd name="T9" fmla="*/ 136825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31900" y="136619"/>
                </a:moveTo>
                <a:lnTo>
                  <a:pt x="1231900" y="129151"/>
                </a:lnTo>
                <a:lnTo>
                  <a:pt x="873129" y="335279"/>
                </a:lnTo>
                <a:lnTo>
                  <a:pt x="886652" y="335279"/>
                </a:lnTo>
                <a:lnTo>
                  <a:pt x="1231900" y="136619"/>
                </a:lnTo>
                <a:close/>
              </a:path>
            </a:pathLst>
          </a:cu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8" name="object 567"/>
          <p:cNvSpPr>
            <a:spLocks/>
          </p:cNvSpPr>
          <p:nvPr/>
        </p:nvSpPr>
        <p:spPr bwMode="auto">
          <a:xfrm>
            <a:off x="2840038" y="5972175"/>
            <a:ext cx="1458912" cy="844550"/>
          </a:xfrm>
          <a:custGeom>
            <a:avLst/>
            <a:gdLst>
              <a:gd name="T0" fmla="*/ 1227822 w 1459230"/>
              <a:gd name="T1" fmla="*/ 139467 h 844550"/>
              <a:gd name="T2" fmla="*/ 1227822 w 1459230"/>
              <a:gd name="T3" fmla="*/ 131539 h 844550"/>
              <a:gd name="T4" fmla="*/ 882650 w 1459230"/>
              <a:gd name="T5" fmla="*/ 330200 h 844550"/>
              <a:gd name="T6" fmla="*/ 896712 w 1459230"/>
              <a:gd name="T7" fmla="*/ 330200 h 844550"/>
              <a:gd name="T8" fmla="*/ 1227822 w 1459230"/>
              <a:gd name="T9" fmla="*/ 139467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228090" y="139467"/>
                </a:moveTo>
                <a:lnTo>
                  <a:pt x="1228090" y="131539"/>
                </a:lnTo>
                <a:lnTo>
                  <a:pt x="882842" y="330200"/>
                </a:lnTo>
                <a:lnTo>
                  <a:pt x="896908" y="330200"/>
                </a:lnTo>
                <a:lnTo>
                  <a:pt x="1228090" y="139467"/>
                </a:lnTo>
                <a:close/>
              </a:path>
            </a:pathLst>
          </a:custGeom>
          <a:solidFill>
            <a:srgbClr val="B0B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69" name="object 568"/>
          <p:cNvSpPr>
            <a:spLocks/>
          </p:cNvSpPr>
          <p:nvPr/>
        </p:nvSpPr>
        <p:spPr bwMode="auto">
          <a:xfrm>
            <a:off x="2843213" y="5978525"/>
            <a:ext cx="1458912" cy="844550"/>
          </a:xfrm>
          <a:custGeom>
            <a:avLst/>
            <a:gdLst>
              <a:gd name="T0" fmla="*/ 1224013 w 1459230"/>
              <a:gd name="T1" fmla="*/ 141543 h 844550"/>
              <a:gd name="T2" fmla="*/ 1224013 w 1459230"/>
              <a:gd name="T3" fmla="*/ 133117 h 844550"/>
              <a:gd name="T4" fmla="*/ 892903 w 1459230"/>
              <a:gd name="T5" fmla="*/ 323850 h 844550"/>
              <a:gd name="T6" fmla="*/ 907255 w 1459230"/>
              <a:gd name="T7" fmla="*/ 323850 h 844550"/>
              <a:gd name="T8" fmla="*/ 1224013 w 1459230"/>
              <a:gd name="T9" fmla="*/ 14154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224280" y="141543"/>
                </a:moveTo>
                <a:lnTo>
                  <a:pt x="1224280" y="133117"/>
                </a:lnTo>
                <a:lnTo>
                  <a:pt x="893098" y="323850"/>
                </a:lnTo>
                <a:lnTo>
                  <a:pt x="907453" y="323850"/>
                </a:lnTo>
                <a:lnTo>
                  <a:pt x="1224280" y="141543"/>
                </a:lnTo>
                <a:close/>
              </a:path>
            </a:pathLst>
          </a:custGeom>
          <a:solidFill>
            <a:srgbClr val="B1B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0" name="object 569"/>
          <p:cNvSpPr>
            <a:spLocks/>
          </p:cNvSpPr>
          <p:nvPr/>
        </p:nvSpPr>
        <p:spPr bwMode="auto">
          <a:xfrm>
            <a:off x="2846388" y="5984875"/>
            <a:ext cx="1460500" cy="844550"/>
          </a:xfrm>
          <a:custGeom>
            <a:avLst/>
            <a:gdLst>
              <a:gd name="T0" fmla="*/ 1221740 w 1460500"/>
              <a:gd name="T1" fmla="*/ 143735 h 844550"/>
              <a:gd name="T2" fmla="*/ 1221740 w 1460500"/>
              <a:gd name="T3" fmla="*/ 135193 h 844550"/>
              <a:gd name="T4" fmla="*/ 904913 w 1460500"/>
              <a:gd name="T5" fmla="*/ 317500 h 844550"/>
              <a:gd name="T6" fmla="*/ 919759 w 1460500"/>
              <a:gd name="T7" fmla="*/ 317500 h 844550"/>
              <a:gd name="T8" fmla="*/ 1221740 w 1460500"/>
              <a:gd name="T9" fmla="*/ 14373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21740" y="143735"/>
                </a:moveTo>
                <a:lnTo>
                  <a:pt x="1221740" y="135193"/>
                </a:lnTo>
                <a:lnTo>
                  <a:pt x="904913" y="317500"/>
                </a:lnTo>
                <a:lnTo>
                  <a:pt x="919759" y="317500"/>
                </a:lnTo>
                <a:lnTo>
                  <a:pt x="1221740" y="143735"/>
                </a:lnTo>
                <a:close/>
              </a:path>
            </a:pathLst>
          </a:custGeom>
          <a:solidFill>
            <a:srgbClr val="B2B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1" name="object 570"/>
          <p:cNvSpPr>
            <a:spLocks/>
          </p:cNvSpPr>
          <p:nvPr/>
        </p:nvSpPr>
        <p:spPr bwMode="auto">
          <a:xfrm>
            <a:off x="2849563" y="5991225"/>
            <a:ext cx="1460500" cy="844550"/>
          </a:xfrm>
          <a:custGeom>
            <a:avLst/>
            <a:gdLst>
              <a:gd name="T0" fmla="*/ 1217931 w 1460499"/>
              <a:gd name="T1" fmla="*/ 145928 h 844550"/>
              <a:gd name="T2" fmla="*/ 1217931 w 1460499"/>
              <a:gd name="T3" fmla="*/ 137385 h 844550"/>
              <a:gd name="T4" fmla="*/ 915950 w 1460499"/>
              <a:gd name="T5" fmla="*/ 311150 h 844550"/>
              <a:gd name="T6" fmla="*/ 930795 w 1460499"/>
              <a:gd name="T7" fmla="*/ 311150 h 844550"/>
              <a:gd name="T8" fmla="*/ 1217931 w 1460499"/>
              <a:gd name="T9" fmla="*/ 14592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217930" y="145928"/>
                </a:moveTo>
                <a:lnTo>
                  <a:pt x="1217930" y="137385"/>
                </a:lnTo>
                <a:lnTo>
                  <a:pt x="915949" y="311150"/>
                </a:lnTo>
                <a:lnTo>
                  <a:pt x="930794" y="311150"/>
                </a:lnTo>
                <a:lnTo>
                  <a:pt x="1217930" y="145928"/>
                </a:lnTo>
                <a:close/>
              </a:path>
            </a:pathLst>
          </a:custGeom>
          <a:solidFill>
            <a:srgbClr val="B3B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2" name="object 571"/>
          <p:cNvSpPr>
            <a:spLocks/>
          </p:cNvSpPr>
          <p:nvPr/>
        </p:nvSpPr>
        <p:spPr bwMode="auto">
          <a:xfrm>
            <a:off x="2854325" y="5997575"/>
            <a:ext cx="1460500" cy="844550"/>
          </a:xfrm>
          <a:custGeom>
            <a:avLst/>
            <a:gdLst>
              <a:gd name="T0" fmla="*/ 1214120 w 1460500"/>
              <a:gd name="T1" fmla="*/ 148120 h 844550"/>
              <a:gd name="T2" fmla="*/ 1214120 w 1460500"/>
              <a:gd name="T3" fmla="*/ 139578 h 844550"/>
              <a:gd name="T4" fmla="*/ 926984 w 1460500"/>
              <a:gd name="T5" fmla="*/ 304800 h 844550"/>
              <a:gd name="T6" fmla="*/ 941830 w 1460500"/>
              <a:gd name="T7" fmla="*/ 304800 h 844550"/>
              <a:gd name="T8" fmla="*/ 1214120 w 1460500"/>
              <a:gd name="T9" fmla="*/ 14812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4120" y="148120"/>
                </a:moveTo>
                <a:lnTo>
                  <a:pt x="1214120" y="139578"/>
                </a:lnTo>
                <a:lnTo>
                  <a:pt x="926984" y="304800"/>
                </a:lnTo>
                <a:lnTo>
                  <a:pt x="941830" y="304800"/>
                </a:lnTo>
                <a:lnTo>
                  <a:pt x="1214120" y="148120"/>
                </a:lnTo>
                <a:close/>
              </a:path>
            </a:pathLst>
          </a:custGeom>
          <a:solidFill>
            <a:srgbClr val="B4B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3" name="object 572"/>
          <p:cNvSpPr>
            <a:spLocks/>
          </p:cNvSpPr>
          <p:nvPr/>
        </p:nvSpPr>
        <p:spPr bwMode="auto">
          <a:xfrm>
            <a:off x="2857500" y="6003925"/>
            <a:ext cx="1460500" cy="844550"/>
          </a:xfrm>
          <a:custGeom>
            <a:avLst/>
            <a:gdLst>
              <a:gd name="T0" fmla="*/ 1210310 w 1460500"/>
              <a:gd name="T1" fmla="*/ 150312 h 844550"/>
              <a:gd name="T2" fmla="*/ 1210310 w 1460500"/>
              <a:gd name="T3" fmla="*/ 141770 h 844550"/>
              <a:gd name="T4" fmla="*/ 938020 w 1460500"/>
              <a:gd name="T5" fmla="*/ 298450 h 844550"/>
              <a:gd name="T6" fmla="*/ 952865 w 1460500"/>
              <a:gd name="T7" fmla="*/ 298450 h 844550"/>
              <a:gd name="T8" fmla="*/ 1210310 w 1460500"/>
              <a:gd name="T9" fmla="*/ 15031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0310" y="150312"/>
                </a:moveTo>
                <a:lnTo>
                  <a:pt x="1210310" y="141770"/>
                </a:lnTo>
                <a:lnTo>
                  <a:pt x="938020" y="298450"/>
                </a:lnTo>
                <a:lnTo>
                  <a:pt x="952865" y="298450"/>
                </a:lnTo>
                <a:lnTo>
                  <a:pt x="1210310" y="150312"/>
                </a:lnTo>
                <a:close/>
              </a:path>
            </a:pathLst>
          </a:custGeom>
          <a:solidFill>
            <a:srgbClr val="B5B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4" name="object 573"/>
          <p:cNvSpPr>
            <a:spLocks/>
          </p:cNvSpPr>
          <p:nvPr/>
        </p:nvSpPr>
        <p:spPr bwMode="auto">
          <a:xfrm>
            <a:off x="2860675" y="6010275"/>
            <a:ext cx="1460500" cy="844550"/>
          </a:xfrm>
          <a:custGeom>
            <a:avLst/>
            <a:gdLst>
              <a:gd name="T0" fmla="*/ 1207551 w 1459229"/>
              <a:gd name="T1" fmla="*/ 151901 h 844550"/>
              <a:gd name="T2" fmla="*/ 1207551 w 1459229"/>
              <a:gd name="T3" fmla="*/ 143962 h 844550"/>
              <a:gd name="T4" fmla="*/ 949882 w 1459229"/>
              <a:gd name="T5" fmla="*/ 292100 h 844550"/>
              <a:gd name="T6" fmla="*/ 963903 w 1459229"/>
              <a:gd name="T7" fmla="*/ 292100 h 844550"/>
              <a:gd name="T8" fmla="*/ 1207551 w 1459229"/>
              <a:gd name="T9" fmla="*/ 151901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206500" y="151901"/>
                </a:moveTo>
                <a:lnTo>
                  <a:pt x="1206500" y="143962"/>
                </a:lnTo>
                <a:lnTo>
                  <a:pt x="949055" y="292100"/>
                </a:lnTo>
                <a:lnTo>
                  <a:pt x="963064" y="292100"/>
                </a:lnTo>
                <a:lnTo>
                  <a:pt x="1206500" y="151901"/>
                </a:lnTo>
                <a:close/>
              </a:path>
            </a:pathLst>
          </a:custGeom>
          <a:solidFill>
            <a:srgbClr val="B6B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5" name="object 574"/>
          <p:cNvSpPr>
            <a:spLocks/>
          </p:cNvSpPr>
          <p:nvPr/>
        </p:nvSpPr>
        <p:spPr bwMode="auto">
          <a:xfrm>
            <a:off x="2865438" y="6016625"/>
            <a:ext cx="1458912" cy="842963"/>
          </a:xfrm>
          <a:custGeom>
            <a:avLst/>
            <a:gdLst>
              <a:gd name="T0" fmla="*/ 1202428 w 1459230"/>
              <a:gd name="T1" fmla="*/ 153813 h 843280"/>
              <a:gd name="T2" fmla="*/ 1202428 w 1459230"/>
              <a:gd name="T3" fmla="*/ 145496 h 843280"/>
              <a:gd name="T4" fmla="*/ 959045 w 1459230"/>
              <a:gd name="T5" fmla="*/ 285643 h 843280"/>
              <a:gd name="T6" fmla="*/ 973141 w 1459230"/>
              <a:gd name="T7" fmla="*/ 285643 h 843280"/>
              <a:gd name="T8" fmla="*/ 1202428 w 1459230"/>
              <a:gd name="T9" fmla="*/ 15381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1202690" y="153871"/>
                </a:moveTo>
                <a:lnTo>
                  <a:pt x="1202690" y="145551"/>
                </a:lnTo>
                <a:lnTo>
                  <a:pt x="959254" y="285750"/>
                </a:lnTo>
                <a:lnTo>
                  <a:pt x="973353" y="285750"/>
                </a:lnTo>
                <a:lnTo>
                  <a:pt x="1202690" y="153871"/>
                </a:lnTo>
                <a:close/>
              </a:path>
            </a:pathLst>
          </a:custGeom>
          <a:solidFill>
            <a:srgbClr val="B7B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6" name="object 575"/>
          <p:cNvSpPr>
            <a:spLocks/>
          </p:cNvSpPr>
          <p:nvPr/>
        </p:nvSpPr>
        <p:spPr bwMode="auto">
          <a:xfrm>
            <a:off x="2868613" y="6022975"/>
            <a:ext cx="1458912" cy="844550"/>
          </a:xfrm>
          <a:custGeom>
            <a:avLst/>
            <a:gdLst>
              <a:gd name="T0" fmla="*/ 1198619 w 1459230"/>
              <a:gd name="T1" fmla="*/ 156159 h 844550"/>
              <a:gd name="T2" fmla="*/ 1198619 w 1459230"/>
              <a:gd name="T3" fmla="*/ 147521 h 844550"/>
              <a:gd name="T4" fmla="*/ 969332 w 1459230"/>
              <a:gd name="T5" fmla="*/ 279400 h 844550"/>
              <a:gd name="T6" fmla="*/ 984487 w 1459230"/>
              <a:gd name="T7" fmla="*/ 279400 h 844550"/>
              <a:gd name="T8" fmla="*/ 1198619 w 1459230"/>
              <a:gd name="T9" fmla="*/ 1561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198880" y="156159"/>
                </a:moveTo>
                <a:lnTo>
                  <a:pt x="1198880" y="147521"/>
                </a:lnTo>
                <a:lnTo>
                  <a:pt x="969543" y="279400"/>
                </a:lnTo>
                <a:lnTo>
                  <a:pt x="984702" y="279400"/>
                </a:lnTo>
                <a:lnTo>
                  <a:pt x="1198880" y="156159"/>
                </a:lnTo>
                <a:close/>
              </a:path>
            </a:pathLst>
          </a:custGeom>
          <a:solidFill>
            <a:srgbClr val="B9B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7" name="object 576"/>
          <p:cNvSpPr>
            <a:spLocks/>
          </p:cNvSpPr>
          <p:nvPr/>
        </p:nvSpPr>
        <p:spPr bwMode="auto">
          <a:xfrm>
            <a:off x="2871788" y="6029325"/>
            <a:ext cx="1460500" cy="842963"/>
          </a:xfrm>
          <a:custGeom>
            <a:avLst/>
            <a:gdLst>
              <a:gd name="T0" fmla="*/ 1196340 w 1460500"/>
              <a:gd name="T1" fmla="*/ 158062 h 843280"/>
              <a:gd name="T2" fmla="*/ 1196340 w 1460500"/>
              <a:gd name="T3" fmla="*/ 149753 h 843280"/>
              <a:gd name="T4" fmla="*/ 982162 w 1460500"/>
              <a:gd name="T5" fmla="*/ 272947 h 843280"/>
              <a:gd name="T6" fmla="*/ 996304 w 1460500"/>
              <a:gd name="T7" fmla="*/ 272947 h 843280"/>
              <a:gd name="T8" fmla="*/ 1196340 w 1460500"/>
              <a:gd name="T9" fmla="*/ 158062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196340" y="158121"/>
                </a:moveTo>
                <a:lnTo>
                  <a:pt x="1196340" y="149809"/>
                </a:lnTo>
                <a:lnTo>
                  <a:pt x="982162" y="273050"/>
                </a:lnTo>
                <a:lnTo>
                  <a:pt x="996304" y="273050"/>
                </a:lnTo>
                <a:lnTo>
                  <a:pt x="1196340" y="158121"/>
                </a:lnTo>
                <a:close/>
              </a:path>
            </a:pathLst>
          </a:custGeom>
          <a:solidFill>
            <a:srgbClr val="BAB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8" name="object 577"/>
          <p:cNvSpPr>
            <a:spLocks/>
          </p:cNvSpPr>
          <p:nvPr/>
        </p:nvSpPr>
        <p:spPr bwMode="auto">
          <a:xfrm>
            <a:off x="2874963" y="6035675"/>
            <a:ext cx="1460500" cy="842963"/>
          </a:xfrm>
          <a:custGeom>
            <a:avLst/>
            <a:gdLst>
              <a:gd name="T0" fmla="*/ 1191810 w 1460499"/>
              <a:gd name="T1" fmla="*/ 160664 h 843280"/>
              <a:gd name="T2" fmla="*/ 1192531 w 1460499"/>
              <a:gd name="T3" fmla="*/ 157421 h 843280"/>
              <a:gd name="T4" fmla="*/ 1192531 w 1460499"/>
              <a:gd name="T5" fmla="*/ 151714 h 843280"/>
              <a:gd name="T6" fmla="*/ 992495 w 1460499"/>
              <a:gd name="T7" fmla="*/ 266600 h 843280"/>
              <a:gd name="T8" fmla="*/ 1007357 w 1460499"/>
              <a:gd name="T9" fmla="*/ 266600 h 843280"/>
              <a:gd name="T10" fmla="*/ 1191810 w 1460499"/>
              <a:gd name="T11" fmla="*/ 160664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3280"/>
              <a:gd name="T20" fmla="*/ 1460499 w 146049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3280">
                <a:moveTo>
                  <a:pt x="1191809" y="160724"/>
                </a:moveTo>
                <a:lnTo>
                  <a:pt x="1192530" y="157480"/>
                </a:lnTo>
                <a:lnTo>
                  <a:pt x="1192530" y="151771"/>
                </a:lnTo>
                <a:lnTo>
                  <a:pt x="992494" y="266700"/>
                </a:lnTo>
                <a:lnTo>
                  <a:pt x="1007356" y="266700"/>
                </a:lnTo>
                <a:lnTo>
                  <a:pt x="1191809" y="160724"/>
                </a:lnTo>
                <a:close/>
              </a:path>
            </a:pathLst>
          </a:custGeom>
          <a:solidFill>
            <a:srgbClr val="BBB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79" name="object 578"/>
          <p:cNvSpPr>
            <a:spLocks/>
          </p:cNvSpPr>
          <p:nvPr/>
        </p:nvSpPr>
        <p:spPr bwMode="auto">
          <a:xfrm>
            <a:off x="2879725" y="6042025"/>
            <a:ext cx="1460500" cy="842963"/>
          </a:xfrm>
          <a:custGeom>
            <a:avLst/>
            <a:gdLst>
              <a:gd name="T0" fmla="*/ 1186014 w 1460500"/>
              <a:gd name="T1" fmla="*/ 163991 h 843280"/>
              <a:gd name="T2" fmla="*/ 1186180 w 1460500"/>
              <a:gd name="T3" fmla="*/ 162499 h 843280"/>
              <a:gd name="T4" fmla="*/ 1187999 w 1460500"/>
              <a:gd name="T5" fmla="*/ 154316 h 843280"/>
              <a:gd name="T6" fmla="*/ 1003546 w 1460500"/>
              <a:gd name="T7" fmla="*/ 260252 h 843280"/>
              <a:gd name="T8" fmla="*/ 1018408 w 1460500"/>
              <a:gd name="T9" fmla="*/ 260252 h 843280"/>
              <a:gd name="T10" fmla="*/ 1186014 w 1460500"/>
              <a:gd name="T11" fmla="*/ 163991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186014" y="164053"/>
                </a:moveTo>
                <a:lnTo>
                  <a:pt x="1186180" y="162560"/>
                </a:lnTo>
                <a:lnTo>
                  <a:pt x="1187999" y="154374"/>
                </a:lnTo>
                <a:lnTo>
                  <a:pt x="1003546" y="260350"/>
                </a:lnTo>
                <a:lnTo>
                  <a:pt x="1018408" y="260350"/>
                </a:lnTo>
                <a:lnTo>
                  <a:pt x="1186014" y="164053"/>
                </a:lnTo>
                <a:close/>
              </a:path>
            </a:pathLst>
          </a:custGeom>
          <a:solidFill>
            <a:srgbClr val="BCB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0" name="object 579"/>
          <p:cNvSpPr>
            <a:spLocks/>
          </p:cNvSpPr>
          <p:nvPr/>
        </p:nvSpPr>
        <p:spPr bwMode="auto">
          <a:xfrm>
            <a:off x="2882900" y="6048375"/>
            <a:ext cx="1458913" cy="842963"/>
          </a:xfrm>
          <a:custGeom>
            <a:avLst/>
            <a:gdLst>
              <a:gd name="T0" fmla="*/ 1181004 w 1459229"/>
              <a:gd name="T1" fmla="*/ 166132 h 843280"/>
              <a:gd name="T2" fmla="*/ 1181948 w 1459229"/>
              <a:gd name="T3" fmla="*/ 157644 h 843280"/>
              <a:gd name="T4" fmla="*/ 1014378 w 1459229"/>
              <a:gd name="T5" fmla="*/ 253905 h 843280"/>
              <a:gd name="T6" fmla="*/ 1028344 w 1459229"/>
              <a:gd name="T7" fmla="*/ 253905 h 843280"/>
              <a:gd name="T8" fmla="*/ 1181004 w 1459229"/>
              <a:gd name="T9" fmla="*/ 166132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1181260" y="166194"/>
                </a:moveTo>
                <a:lnTo>
                  <a:pt x="1182204" y="157703"/>
                </a:lnTo>
                <a:lnTo>
                  <a:pt x="1014598" y="254000"/>
                </a:lnTo>
                <a:lnTo>
                  <a:pt x="1028567" y="254000"/>
                </a:lnTo>
                <a:lnTo>
                  <a:pt x="1181260" y="166194"/>
                </a:lnTo>
                <a:close/>
              </a:path>
            </a:pathLst>
          </a:custGeom>
          <a:solidFill>
            <a:srgbClr val="BDB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1" name="object 580"/>
          <p:cNvSpPr>
            <a:spLocks/>
          </p:cNvSpPr>
          <p:nvPr/>
        </p:nvSpPr>
        <p:spPr bwMode="auto">
          <a:xfrm>
            <a:off x="2886075" y="6054725"/>
            <a:ext cx="1460500" cy="842963"/>
          </a:xfrm>
          <a:custGeom>
            <a:avLst/>
            <a:gdLst>
              <a:gd name="T0" fmla="*/ 1171584 w 1459229"/>
              <a:gd name="T1" fmla="*/ 172135 h 843280"/>
              <a:gd name="T2" fmla="*/ 1171959 w 1459229"/>
              <a:gd name="T3" fmla="*/ 171386 h 843280"/>
              <a:gd name="T4" fmla="*/ 1178315 w 1459229"/>
              <a:gd name="T5" fmla="*/ 161229 h 843280"/>
              <a:gd name="T6" fmla="*/ 1178476 w 1459229"/>
              <a:gd name="T7" fmla="*/ 159784 h 843280"/>
              <a:gd name="T8" fmla="*/ 1025649 w 1459229"/>
              <a:gd name="T9" fmla="*/ 247557 h 843280"/>
              <a:gd name="T10" fmla="*/ 1040148 w 1459229"/>
              <a:gd name="T11" fmla="*/ 247557 h 843280"/>
              <a:gd name="T12" fmla="*/ 1171584 w 1459229"/>
              <a:gd name="T13" fmla="*/ 172135 h 843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9229"/>
              <a:gd name="T22" fmla="*/ 0 h 843280"/>
              <a:gd name="T23" fmla="*/ 1459229 w 1459229"/>
              <a:gd name="T24" fmla="*/ 843280 h 8432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9229" h="843280">
                <a:moveTo>
                  <a:pt x="1170564" y="172200"/>
                </a:moveTo>
                <a:lnTo>
                  <a:pt x="1170939" y="171450"/>
                </a:lnTo>
                <a:lnTo>
                  <a:pt x="1177289" y="161290"/>
                </a:lnTo>
                <a:lnTo>
                  <a:pt x="1177450" y="159844"/>
                </a:lnTo>
                <a:lnTo>
                  <a:pt x="1024757" y="247650"/>
                </a:lnTo>
                <a:lnTo>
                  <a:pt x="1039243" y="247650"/>
                </a:lnTo>
                <a:lnTo>
                  <a:pt x="1170564" y="172200"/>
                </a:lnTo>
                <a:close/>
              </a:path>
            </a:pathLst>
          </a:custGeom>
          <a:solidFill>
            <a:srgbClr val="BEB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2" name="object 581"/>
          <p:cNvSpPr>
            <a:spLocks/>
          </p:cNvSpPr>
          <p:nvPr/>
        </p:nvSpPr>
        <p:spPr bwMode="auto">
          <a:xfrm>
            <a:off x="2889250" y="6061075"/>
            <a:ext cx="1460500" cy="842963"/>
          </a:xfrm>
          <a:custGeom>
            <a:avLst/>
            <a:gdLst>
              <a:gd name="T0" fmla="*/ 1162518 w 1460500"/>
              <a:gd name="T1" fmla="*/ 176476 h 843280"/>
              <a:gd name="T2" fmla="*/ 1163320 w 1460500"/>
              <a:gd name="T3" fmla="*/ 175194 h 843280"/>
              <a:gd name="T4" fmla="*/ 1168024 w 1460500"/>
              <a:gd name="T5" fmla="*/ 165788 h 843280"/>
              <a:gd name="T6" fmla="*/ 1036703 w 1460500"/>
              <a:gd name="T7" fmla="*/ 241209 h 843280"/>
              <a:gd name="T8" fmla="*/ 1049978 w 1460500"/>
              <a:gd name="T9" fmla="*/ 241209 h 843280"/>
              <a:gd name="T10" fmla="*/ 1162518 w 1460500"/>
              <a:gd name="T11" fmla="*/ 176476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162518" y="176542"/>
                </a:moveTo>
                <a:lnTo>
                  <a:pt x="1163320" y="175260"/>
                </a:lnTo>
                <a:lnTo>
                  <a:pt x="1168024" y="165850"/>
                </a:lnTo>
                <a:lnTo>
                  <a:pt x="1036703" y="241300"/>
                </a:lnTo>
                <a:lnTo>
                  <a:pt x="1049978" y="241300"/>
                </a:lnTo>
                <a:lnTo>
                  <a:pt x="1162518" y="176542"/>
                </a:lnTo>
                <a:close/>
              </a:path>
            </a:pathLst>
          </a:custGeom>
          <a:solidFill>
            <a:srgbClr val="B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3" name="object 582"/>
          <p:cNvSpPr>
            <a:spLocks/>
          </p:cNvSpPr>
          <p:nvPr/>
        </p:nvSpPr>
        <p:spPr bwMode="auto">
          <a:xfrm>
            <a:off x="2892425" y="6065838"/>
            <a:ext cx="1460500" cy="844550"/>
          </a:xfrm>
          <a:custGeom>
            <a:avLst/>
            <a:gdLst>
              <a:gd name="T0" fmla="*/ 1064373 w 1460500"/>
              <a:gd name="T1" fmla="*/ 234286 h 844550"/>
              <a:gd name="T2" fmla="*/ 1148326 w 1460500"/>
              <a:gd name="T3" fmla="*/ 185978 h 844550"/>
              <a:gd name="T4" fmla="*/ 1153160 w 1460500"/>
              <a:gd name="T5" fmla="*/ 180339 h 844550"/>
              <a:gd name="T6" fmla="*/ 1158708 w 1460500"/>
              <a:gd name="T7" fmla="*/ 171462 h 844550"/>
              <a:gd name="T8" fmla="*/ 1046168 w 1460500"/>
              <a:gd name="T9" fmla="*/ 236219 h 844550"/>
              <a:gd name="T10" fmla="*/ 1056639 w 1460500"/>
              <a:gd name="T11" fmla="*/ 236219 h 844550"/>
              <a:gd name="T12" fmla="*/ 1064373 w 1460500"/>
              <a:gd name="T13" fmla="*/ 234286 h 844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0500"/>
              <a:gd name="T22" fmla="*/ 0 h 844550"/>
              <a:gd name="T23" fmla="*/ 1460500 w 1460500"/>
              <a:gd name="T24" fmla="*/ 844550 h 8445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0500" h="844550">
                <a:moveTo>
                  <a:pt x="1064373" y="234286"/>
                </a:moveTo>
                <a:lnTo>
                  <a:pt x="1148326" y="185978"/>
                </a:lnTo>
                <a:lnTo>
                  <a:pt x="1153160" y="180339"/>
                </a:lnTo>
                <a:lnTo>
                  <a:pt x="1158708" y="171462"/>
                </a:lnTo>
                <a:lnTo>
                  <a:pt x="1046168" y="236219"/>
                </a:lnTo>
                <a:lnTo>
                  <a:pt x="1056639" y="236219"/>
                </a:lnTo>
                <a:lnTo>
                  <a:pt x="1064373" y="234286"/>
                </a:lnTo>
                <a:close/>
              </a:path>
            </a:pathLst>
          </a:custGeom>
          <a:solidFill>
            <a:srgbClr val="C0C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4" name="object 583"/>
          <p:cNvSpPr>
            <a:spLocks/>
          </p:cNvSpPr>
          <p:nvPr/>
        </p:nvSpPr>
        <p:spPr bwMode="auto">
          <a:xfrm>
            <a:off x="2897188" y="6072188"/>
            <a:ext cx="1460500" cy="844550"/>
          </a:xfrm>
          <a:custGeom>
            <a:avLst/>
            <a:gdLst>
              <a:gd name="T0" fmla="*/ 1062990 w 1460500"/>
              <a:gd name="T1" fmla="*/ 227329 h 844550"/>
              <a:gd name="T2" fmla="*/ 1073150 w 1460500"/>
              <a:gd name="T3" fmla="*/ 227329 h 844550"/>
              <a:gd name="T4" fmla="*/ 1081026 w 1460500"/>
              <a:gd name="T5" fmla="*/ 224704 h 844550"/>
              <a:gd name="T6" fmla="*/ 1128482 w 1460500"/>
              <a:gd name="T7" fmla="*/ 197397 h 844550"/>
              <a:gd name="T8" fmla="*/ 1134109 w 1460500"/>
              <a:gd name="T9" fmla="*/ 191769 h 844550"/>
              <a:gd name="T10" fmla="*/ 1141730 w 1460500"/>
              <a:gd name="T11" fmla="*/ 182879 h 844550"/>
              <a:gd name="T12" fmla="*/ 1144516 w 1460500"/>
              <a:gd name="T13" fmla="*/ 179628 h 844550"/>
              <a:gd name="T14" fmla="*/ 1060563 w 1460500"/>
              <a:gd name="T15" fmla="*/ 227936 h 844550"/>
              <a:gd name="T16" fmla="*/ 1062990 w 1460500"/>
              <a:gd name="T17" fmla="*/ 227329 h 844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500"/>
              <a:gd name="T28" fmla="*/ 0 h 844550"/>
              <a:gd name="T29" fmla="*/ 1460500 w 1460500"/>
              <a:gd name="T30" fmla="*/ 844550 h 8445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500" h="844550">
                <a:moveTo>
                  <a:pt x="1062990" y="227329"/>
                </a:moveTo>
                <a:lnTo>
                  <a:pt x="1073150" y="227329"/>
                </a:lnTo>
                <a:lnTo>
                  <a:pt x="1081026" y="224704"/>
                </a:lnTo>
                <a:lnTo>
                  <a:pt x="1128482" y="197397"/>
                </a:lnTo>
                <a:lnTo>
                  <a:pt x="1134109" y="191769"/>
                </a:lnTo>
                <a:lnTo>
                  <a:pt x="1141730" y="182879"/>
                </a:lnTo>
                <a:lnTo>
                  <a:pt x="1144516" y="179628"/>
                </a:lnTo>
                <a:lnTo>
                  <a:pt x="1060563" y="227936"/>
                </a:lnTo>
                <a:lnTo>
                  <a:pt x="1062990" y="227329"/>
                </a:lnTo>
                <a:close/>
              </a:path>
            </a:pathLst>
          </a:custGeom>
          <a:solidFill>
            <a:srgbClr val="C1C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5" name="object 584"/>
          <p:cNvSpPr>
            <a:spLocks/>
          </p:cNvSpPr>
          <p:nvPr/>
        </p:nvSpPr>
        <p:spPr bwMode="auto">
          <a:xfrm>
            <a:off x="2900363" y="6078538"/>
            <a:ext cx="1460500" cy="844550"/>
          </a:xfrm>
          <a:custGeom>
            <a:avLst/>
            <a:gdLst>
              <a:gd name="T0" fmla="*/ 1080771 w 1460499"/>
              <a:gd name="T1" fmla="*/ 217169 h 844550"/>
              <a:gd name="T2" fmla="*/ 1092200 w 1460499"/>
              <a:gd name="T3" fmla="*/ 213359 h 844550"/>
              <a:gd name="T4" fmla="*/ 1102360 w 1460499"/>
              <a:gd name="T5" fmla="*/ 208279 h 844550"/>
              <a:gd name="T6" fmla="*/ 1112521 w 1460499"/>
              <a:gd name="T7" fmla="*/ 200659 h 844550"/>
              <a:gd name="T8" fmla="*/ 1121410 w 1460499"/>
              <a:gd name="T9" fmla="*/ 194309 h 844550"/>
              <a:gd name="T10" fmla="*/ 1124673 w 1460499"/>
              <a:gd name="T11" fmla="*/ 191047 h 844550"/>
              <a:gd name="T12" fmla="*/ 1077217 w 1460499"/>
              <a:gd name="T13" fmla="*/ 218354 h 844550"/>
              <a:gd name="T14" fmla="*/ 1080771 w 1460499"/>
              <a:gd name="T15" fmla="*/ 217169 h 844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0499"/>
              <a:gd name="T25" fmla="*/ 0 h 844550"/>
              <a:gd name="T26" fmla="*/ 1460499 w 1460499"/>
              <a:gd name="T27" fmla="*/ 844550 h 8445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0499" h="844550">
                <a:moveTo>
                  <a:pt x="1080770" y="217169"/>
                </a:moveTo>
                <a:lnTo>
                  <a:pt x="1092199" y="213359"/>
                </a:lnTo>
                <a:lnTo>
                  <a:pt x="1102359" y="208279"/>
                </a:lnTo>
                <a:lnTo>
                  <a:pt x="1112520" y="200659"/>
                </a:lnTo>
                <a:lnTo>
                  <a:pt x="1121409" y="194309"/>
                </a:lnTo>
                <a:lnTo>
                  <a:pt x="1124672" y="191047"/>
                </a:lnTo>
                <a:lnTo>
                  <a:pt x="1077216" y="218354"/>
                </a:lnTo>
                <a:lnTo>
                  <a:pt x="1080770" y="217169"/>
                </a:lnTo>
                <a:close/>
              </a:path>
            </a:pathLst>
          </a:custGeom>
          <a:solidFill>
            <a:srgbClr val="C2C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6" name="object 585"/>
          <p:cNvSpPr>
            <a:spLocks/>
          </p:cNvSpPr>
          <p:nvPr/>
        </p:nvSpPr>
        <p:spPr bwMode="auto">
          <a:xfrm>
            <a:off x="2547938" y="5699125"/>
            <a:ext cx="0" cy="482600"/>
          </a:xfrm>
          <a:custGeom>
            <a:avLst/>
            <a:gdLst>
              <a:gd name="T0" fmla="*/ 0 h 481330"/>
              <a:gd name="T1" fmla="*/ 482599 h 481330"/>
              <a:gd name="T2" fmla="*/ 0 60000 65536"/>
              <a:gd name="T3" fmla="*/ 0 60000 65536"/>
              <a:gd name="T4" fmla="*/ 0 h 481330"/>
              <a:gd name="T5" fmla="*/ 481330 h 4813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1330">
                <a:moveTo>
                  <a:pt x="0" y="0"/>
                </a:moveTo>
                <a:lnTo>
                  <a:pt x="0" y="48132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7" name="object 586"/>
          <p:cNvSpPr>
            <a:spLocks/>
          </p:cNvSpPr>
          <p:nvPr/>
        </p:nvSpPr>
        <p:spPr bwMode="auto">
          <a:xfrm>
            <a:off x="2668588" y="6300788"/>
            <a:ext cx="1279525" cy="0"/>
          </a:xfrm>
          <a:custGeom>
            <a:avLst/>
            <a:gdLst>
              <a:gd name="T0" fmla="*/ 0 w 1280159"/>
              <a:gd name="T1" fmla="*/ 1279525 w 1280159"/>
              <a:gd name="T2" fmla="*/ 0 60000 65536"/>
              <a:gd name="T3" fmla="*/ 0 60000 65536"/>
              <a:gd name="T4" fmla="*/ 0 w 1280159"/>
              <a:gd name="T5" fmla="*/ 1280159 w 12801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0159">
                <a:moveTo>
                  <a:pt x="0" y="0"/>
                </a:moveTo>
                <a:lnTo>
                  <a:pt x="128015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8" name="object 587"/>
          <p:cNvSpPr>
            <a:spLocks/>
          </p:cNvSpPr>
          <p:nvPr/>
        </p:nvSpPr>
        <p:spPr bwMode="auto">
          <a:xfrm>
            <a:off x="4068763" y="5699125"/>
            <a:ext cx="0" cy="482600"/>
          </a:xfrm>
          <a:custGeom>
            <a:avLst/>
            <a:gdLst>
              <a:gd name="T0" fmla="*/ 482599 h 481330"/>
              <a:gd name="T1" fmla="*/ 0 h 481330"/>
              <a:gd name="T2" fmla="*/ 0 60000 65536"/>
              <a:gd name="T3" fmla="*/ 0 60000 65536"/>
              <a:gd name="T4" fmla="*/ 0 h 481330"/>
              <a:gd name="T5" fmla="*/ 481330 h 4813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1330">
                <a:moveTo>
                  <a:pt x="0" y="48132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89" name="object 588"/>
          <p:cNvSpPr>
            <a:spLocks/>
          </p:cNvSpPr>
          <p:nvPr/>
        </p:nvSpPr>
        <p:spPr bwMode="auto">
          <a:xfrm>
            <a:off x="2668588" y="5580063"/>
            <a:ext cx="1279525" cy="0"/>
          </a:xfrm>
          <a:custGeom>
            <a:avLst/>
            <a:gdLst>
              <a:gd name="T0" fmla="*/ 1279525 w 1280159"/>
              <a:gd name="T1" fmla="*/ 0 w 1280159"/>
              <a:gd name="T2" fmla="*/ 0 60000 65536"/>
              <a:gd name="T3" fmla="*/ 0 60000 65536"/>
              <a:gd name="T4" fmla="*/ 0 w 1280159"/>
              <a:gd name="T5" fmla="*/ 1280159 w 12801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0159">
                <a:moveTo>
                  <a:pt x="128015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0" name="object 589"/>
          <p:cNvSpPr>
            <a:spLocks/>
          </p:cNvSpPr>
          <p:nvPr/>
        </p:nvSpPr>
        <p:spPr bwMode="auto">
          <a:xfrm>
            <a:off x="5942013" y="5435600"/>
            <a:ext cx="68262" cy="84138"/>
          </a:xfrm>
          <a:custGeom>
            <a:avLst/>
            <a:gdLst>
              <a:gd name="T0" fmla="*/ 64470 w 68580"/>
              <a:gd name="T1" fmla="*/ 84137 h 83820"/>
              <a:gd name="T2" fmla="*/ 68262 w 68580"/>
              <a:gd name="T3" fmla="*/ 0 h 83820"/>
              <a:gd name="T4" fmla="*/ 0 w 68580"/>
              <a:gd name="T5" fmla="*/ 29320 h 83820"/>
              <a:gd name="T6" fmla="*/ 64470 w 68580"/>
              <a:gd name="T7" fmla="*/ 84137 h 83820"/>
              <a:gd name="T8" fmla="*/ 0 60000 65536"/>
              <a:gd name="T9" fmla="*/ 0 60000 65536"/>
              <a:gd name="T10" fmla="*/ 0 60000 65536"/>
              <a:gd name="T11" fmla="*/ 0 60000 65536"/>
              <a:gd name="T12" fmla="*/ 0 w 68580"/>
              <a:gd name="T13" fmla="*/ 0 h 83820"/>
              <a:gd name="T14" fmla="*/ 68580 w 68580"/>
              <a:gd name="T15" fmla="*/ 83820 h 838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" h="83820">
                <a:moveTo>
                  <a:pt x="64770" y="83819"/>
                </a:moveTo>
                <a:lnTo>
                  <a:pt x="68580" y="0"/>
                </a:lnTo>
                <a:lnTo>
                  <a:pt x="0" y="29209"/>
                </a:lnTo>
                <a:lnTo>
                  <a:pt x="64770" y="83819"/>
                </a:lnTo>
                <a:close/>
              </a:path>
            </a:pathLst>
          </a:custGeom>
          <a:solidFill>
            <a:srgbClr val="7D00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1" name="object 590"/>
          <p:cNvSpPr>
            <a:spLocks/>
          </p:cNvSpPr>
          <p:nvPr/>
        </p:nvSpPr>
        <p:spPr bwMode="auto">
          <a:xfrm>
            <a:off x="4859338" y="4845050"/>
            <a:ext cx="2147887" cy="2039938"/>
          </a:xfrm>
          <a:custGeom>
            <a:avLst/>
            <a:gdLst>
              <a:gd name="T0" fmla="*/ 1736345 w 2147570"/>
              <a:gd name="T1" fmla="*/ 1378165 h 2039620"/>
              <a:gd name="T2" fmla="*/ 1747778 w 2147570"/>
              <a:gd name="T3" fmla="*/ 1375625 h 2039620"/>
              <a:gd name="T4" fmla="*/ 1757938 w 2147570"/>
              <a:gd name="T5" fmla="*/ 1370544 h 2039620"/>
              <a:gd name="T6" fmla="*/ 1768100 w 2147570"/>
              <a:gd name="T7" fmla="*/ 1365463 h 2039620"/>
              <a:gd name="T8" fmla="*/ 1778262 w 2147570"/>
              <a:gd name="T9" fmla="*/ 1359112 h 2039620"/>
              <a:gd name="T10" fmla="*/ 1788423 w 2147570"/>
              <a:gd name="T11" fmla="*/ 1351491 h 2039620"/>
              <a:gd name="T12" fmla="*/ 1797315 w 2147570"/>
              <a:gd name="T13" fmla="*/ 1343870 h 2039620"/>
              <a:gd name="T14" fmla="*/ 1804936 w 2147570"/>
              <a:gd name="T15" fmla="*/ 1334978 h 2039620"/>
              <a:gd name="T16" fmla="*/ 1812556 w 2147570"/>
              <a:gd name="T17" fmla="*/ 1326087 h 2039620"/>
              <a:gd name="T18" fmla="*/ 1818907 w 2147570"/>
              <a:gd name="T19" fmla="*/ 1314655 h 2039620"/>
              <a:gd name="T20" fmla="*/ 1823989 w 2147570"/>
              <a:gd name="T21" fmla="*/ 1305764 h 2039620"/>
              <a:gd name="T22" fmla="*/ 1827798 w 2147570"/>
              <a:gd name="T23" fmla="*/ 1294332 h 2039620"/>
              <a:gd name="T24" fmla="*/ 1831609 w 2147570"/>
              <a:gd name="T25" fmla="*/ 1282900 h 2039620"/>
              <a:gd name="T26" fmla="*/ 1834149 w 2147570"/>
              <a:gd name="T27" fmla="*/ 1272739 h 2039620"/>
              <a:gd name="T28" fmla="*/ 1834149 w 2147570"/>
              <a:gd name="T29" fmla="*/ 768470 h 2039620"/>
              <a:gd name="T30" fmla="*/ 1831609 w 2147570"/>
              <a:gd name="T31" fmla="*/ 755768 h 2039620"/>
              <a:gd name="T32" fmla="*/ 1827798 w 2147570"/>
              <a:gd name="T33" fmla="*/ 746876 h 2039620"/>
              <a:gd name="T34" fmla="*/ 1823989 w 2147570"/>
              <a:gd name="T35" fmla="*/ 735445 h 2039620"/>
              <a:gd name="T36" fmla="*/ 1818907 w 2147570"/>
              <a:gd name="T37" fmla="*/ 725282 h 2039620"/>
              <a:gd name="T38" fmla="*/ 1812556 w 2147570"/>
              <a:gd name="T39" fmla="*/ 715122 h 2039620"/>
              <a:gd name="T40" fmla="*/ 1804936 w 2147570"/>
              <a:gd name="T41" fmla="*/ 704960 h 2039620"/>
              <a:gd name="T42" fmla="*/ 1797315 w 2147570"/>
              <a:gd name="T43" fmla="*/ 697339 h 2039620"/>
              <a:gd name="T44" fmla="*/ 1788423 w 2147570"/>
              <a:gd name="T45" fmla="*/ 689718 h 2039620"/>
              <a:gd name="T46" fmla="*/ 1778262 w 2147570"/>
              <a:gd name="T47" fmla="*/ 682096 h 2039620"/>
              <a:gd name="T48" fmla="*/ 1768100 w 2147570"/>
              <a:gd name="T49" fmla="*/ 675745 h 2039620"/>
              <a:gd name="T50" fmla="*/ 1757938 w 2147570"/>
              <a:gd name="T51" fmla="*/ 670665 h 2039620"/>
              <a:gd name="T52" fmla="*/ 1747778 w 2147570"/>
              <a:gd name="T53" fmla="*/ 665584 h 2039620"/>
              <a:gd name="T54" fmla="*/ 1736345 w 2147570"/>
              <a:gd name="T55" fmla="*/ 663043 h 2039620"/>
              <a:gd name="T56" fmla="*/ 1724913 w 2147570"/>
              <a:gd name="T57" fmla="*/ 660503 h 2039620"/>
              <a:gd name="T58" fmla="*/ 421701 w 2147570"/>
              <a:gd name="T59" fmla="*/ 660503 h 2039620"/>
              <a:gd name="T60" fmla="*/ 411540 w 2147570"/>
              <a:gd name="T61" fmla="*/ 663043 h 2039620"/>
              <a:gd name="T62" fmla="*/ 400109 w 2147570"/>
              <a:gd name="T63" fmla="*/ 665584 h 2039620"/>
              <a:gd name="T64" fmla="*/ 388676 w 2147570"/>
              <a:gd name="T65" fmla="*/ 670665 h 2039620"/>
              <a:gd name="T66" fmla="*/ 378515 w 2147570"/>
              <a:gd name="T67" fmla="*/ 675745 h 2039620"/>
              <a:gd name="T68" fmla="*/ 368354 w 2147570"/>
              <a:gd name="T69" fmla="*/ 682096 h 2039620"/>
              <a:gd name="T70" fmla="*/ 360732 w 2147570"/>
              <a:gd name="T71" fmla="*/ 689718 h 2039620"/>
              <a:gd name="T72" fmla="*/ 350571 w 2147570"/>
              <a:gd name="T73" fmla="*/ 697339 h 2039620"/>
              <a:gd name="T74" fmla="*/ 335328 w 2147570"/>
              <a:gd name="T75" fmla="*/ 715122 h 2039620"/>
              <a:gd name="T76" fmla="*/ 323898 w 2147570"/>
              <a:gd name="T77" fmla="*/ 735445 h 2039620"/>
              <a:gd name="T78" fmla="*/ 316276 w 2147570"/>
              <a:gd name="T79" fmla="*/ 755768 h 2039620"/>
              <a:gd name="T80" fmla="*/ 313735 w 2147570"/>
              <a:gd name="T81" fmla="*/ 768470 h 2039620"/>
              <a:gd name="T82" fmla="*/ 313735 w 2147570"/>
              <a:gd name="T83" fmla="*/ 1272739 h 2039620"/>
              <a:gd name="T84" fmla="*/ 316276 w 2147570"/>
              <a:gd name="T85" fmla="*/ 1282900 h 2039620"/>
              <a:gd name="T86" fmla="*/ 318816 w 2147570"/>
              <a:gd name="T87" fmla="*/ 1294332 h 2039620"/>
              <a:gd name="T88" fmla="*/ 323898 w 2147570"/>
              <a:gd name="T89" fmla="*/ 1305764 h 2039620"/>
              <a:gd name="T90" fmla="*/ 328978 w 2147570"/>
              <a:gd name="T91" fmla="*/ 1314655 h 2039620"/>
              <a:gd name="T92" fmla="*/ 335328 w 2147570"/>
              <a:gd name="T93" fmla="*/ 1326087 h 2039620"/>
              <a:gd name="T94" fmla="*/ 342951 w 2147570"/>
              <a:gd name="T95" fmla="*/ 1334978 h 2039620"/>
              <a:gd name="T96" fmla="*/ 350571 w 2147570"/>
              <a:gd name="T97" fmla="*/ 1343870 h 2039620"/>
              <a:gd name="T98" fmla="*/ 360732 w 2147570"/>
              <a:gd name="T99" fmla="*/ 1351491 h 2039620"/>
              <a:gd name="T100" fmla="*/ 368354 w 2147570"/>
              <a:gd name="T101" fmla="*/ 1359112 h 2039620"/>
              <a:gd name="T102" fmla="*/ 378515 w 2147570"/>
              <a:gd name="T103" fmla="*/ 1365463 h 2039620"/>
              <a:gd name="T104" fmla="*/ 388676 w 2147570"/>
              <a:gd name="T105" fmla="*/ 1370544 h 2039620"/>
              <a:gd name="T106" fmla="*/ 400109 w 2147570"/>
              <a:gd name="T107" fmla="*/ 1375625 h 2039620"/>
              <a:gd name="T108" fmla="*/ 411540 w 2147570"/>
              <a:gd name="T109" fmla="*/ 1378165 h 2039620"/>
              <a:gd name="T110" fmla="*/ 421701 w 2147570"/>
              <a:gd name="T111" fmla="*/ 1380705 h 2039620"/>
              <a:gd name="T112" fmla="*/ 1724913 w 2147570"/>
              <a:gd name="T113" fmla="*/ 1380705 h 2039620"/>
              <a:gd name="T114" fmla="*/ 1736345 w 2147570"/>
              <a:gd name="T115" fmla="*/ 1378165 h 20396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47570"/>
              <a:gd name="T175" fmla="*/ 0 h 2039620"/>
              <a:gd name="T176" fmla="*/ 2147570 w 2147570"/>
              <a:gd name="T177" fmla="*/ 2039620 h 203962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47570" h="2039620">
                <a:moveTo>
                  <a:pt x="1736089" y="1377950"/>
                </a:moveTo>
                <a:lnTo>
                  <a:pt x="1747520" y="1375410"/>
                </a:lnTo>
                <a:lnTo>
                  <a:pt x="1757679" y="1370330"/>
                </a:lnTo>
                <a:lnTo>
                  <a:pt x="1767839" y="1365250"/>
                </a:lnTo>
                <a:lnTo>
                  <a:pt x="1778000" y="1358900"/>
                </a:lnTo>
                <a:lnTo>
                  <a:pt x="1788159" y="1351280"/>
                </a:lnTo>
                <a:lnTo>
                  <a:pt x="1797050" y="1343660"/>
                </a:lnTo>
                <a:lnTo>
                  <a:pt x="1804670" y="1334770"/>
                </a:lnTo>
                <a:lnTo>
                  <a:pt x="1812289" y="1325880"/>
                </a:lnTo>
                <a:lnTo>
                  <a:pt x="1818639" y="1314450"/>
                </a:lnTo>
                <a:lnTo>
                  <a:pt x="1823720" y="1305560"/>
                </a:lnTo>
                <a:lnTo>
                  <a:pt x="1827529" y="1294130"/>
                </a:lnTo>
                <a:lnTo>
                  <a:pt x="1831339" y="1282700"/>
                </a:lnTo>
                <a:lnTo>
                  <a:pt x="1833879" y="1272540"/>
                </a:lnTo>
                <a:lnTo>
                  <a:pt x="1833879" y="768350"/>
                </a:lnTo>
                <a:lnTo>
                  <a:pt x="1831339" y="755650"/>
                </a:lnTo>
                <a:lnTo>
                  <a:pt x="1827529" y="746760"/>
                </a:lnTo>
                <a:lnTo>
                  <a:pt x="1823720" y="735330"/>
                </a:lnTo>
                <a:lnTo>
                  <a:pt x="1818639" y="725169"/>
                </a:lnTo>
                <a:lnTo>
                  <a:pt x="1812289" y="715010"/>
                </a:lnTo>
                <a:lnTo>
                  <a:pt x="1804670" y="704850"/>
                </a:lnTo>
                <a:lnTo>
                  <a:pt x="1797050" y="697230"/>
                </a:lnTo>
                <a:lnTo>
                  <a:pt x="1788159" y="689610"/>
                </a:lnTo>
                <a:lnTo>
                  <a:pt x="1778000" y="681990"/>
                </a:lnTo>
                <a:lnTo>
                  <a:pt x="1767839" y="675640"/>
                </a:lnTo>
                <a:lnTo>
                  <a:pt x="1757679" y="670560"/>
                </a:lnTo>
                <a:lnTo>
                  <a:pt x="1747520" y="665480"/>
                </a:lnTo>
                <a:lnTo>
                  <a:pt x="1736089" y="662940"/>
                </a:lnTo>
                <a:lnTo>
                  <a:pt x="1724659" y="660400"/>
                </a:lnTo>
                <a:lnTo>
                  <a:pt x="421639" y="660400"/>
                </a:lnTo>
                <a:lnTo>
                  <a:pt x="411479" y="662940"/>
                </a:lnTo>
                <a:lnTo>
                  <a:pt x="400050" y="665480"/>
                </a:lnTo>
                <a:lnTo>
                  <a:pt x="388619" y="670560"/>
                </a:lnTo>
                <a:lnTo>
                  <a:pt x="378459" y="675640"/>
                </a:lnTo>
                <a:lnTo>
                  <a:pt x="368300" y="681990"/>
                </a:lnTo>
                <a:lnTo>
                  <a:pt x="360679" y="689610"/>
                </a:lnTo>
                <a:lnTo>
                  <a:pt x="350519" y="697230"/>
                </a:lnTo>
                <a:lnTo>
                  <a:pt x="335279" y="715010"/>
                </a:lnTo>
                <a:lnTo>
                  <a:pt x="323850" y="735330"/>
                </a:lnTo>
                <a:lnTo>
                  <a:pt x="316229" y="755650"/>
                </a:lnTo>
                <a:lnTo>
                  <a:pt x="313689" y="768350"/>
                </a:lnTo>
                <a:lnTo>
                  <a:pt x="313689" y="1272540"/>
                </a:lnTo>
                <a:lnTo>
                  <a:pt x="316229" y="1282700"/>
                </a:lnTo>
                <a:lnTo>
                  <a:pt x="318769" y="1294130"/>
                </a:lnTo>
                <a:lnTo>
                  <a:pt x="323850" y="1305560"/>
                </a:lnTo>
                <a:lnTo>
                  <a:pt x="328929" y="1314450"/>
                </a:lnTo>
                <a:lnTo>
                  <a:pt x="335279" y="1325880"/>
                </a:lnTo>
                <a:lnTo>
                  <a:pt x="342900" y="1334770"/>
                </a:lnTo>
                <a:lnTo>
                  <a:pt x="350519" y="1343660"/>
                </a:lnTo>
                <a:lnTo>
                  <a:pt x="360679" y="1351280"/>
                </a:lnTo>
                <a:lnTo>
                  <a:pt x="368300" y="1358900"/>
                </a:lnTo>
                <a:lnTo>
                  <a:pt x="378459" y="1365250"/>
                </a:lnTo>
                <a:lnTo>
                  <a:pt x="388619" y="1370330"/>
                </a:lnTo>
                <a:lnTo>
                  <a:pt x="400050" y="1375410"/>
                </a:lnTo>
                <a:lnTo>
                  <a:pt x="411479" y="1377950"/>
                </a:lnTo>
                <a:lnTo>
                  <a:pt x="421639" y="1380490"/>
                </a:lnTo>
                <a:lnTo>
                  <a:pt x="1724659" y="1380490"/>
                </a:lnTo>
                <a:lnTo>
                  <a:pt x="1736089" y="13779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2" name="object 591"/>
          <p:cNvSpPr>
            <a:spLocks/>
          </p:cNvSpPr>
          <p:nvPr/>
        </p:nvSpPr>
        <p:spPr bwMode="auto">
          <a:xfrm>
            <a:off x="5172075" y="5624513"/>
            <a:ext cx="0" cy="481012"/>
          </a:xfrm>
          <a:custGeom>
            <a:avLst/>
            <a:gdLst>
              <a:gd name="T0" fmla="*/ 0 h 480060"/>
              <a:gd name="T1" fmla="*/ 481012 h 480060"/>
              <a:gd name="T2" fmla="*/ 0 60000 65536"/>
              <a:gd name="T3" fmla="*/ 0 60000 65536"/>
              <a:gd name="T4" fmla="*/ 0 h 480060"/>
              <a:gd name="T5" fmla="*/ 480060 h 4800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0060">
                <a:moveTo>
                  <a:pt x="0" y="0"/>
                </a:moveTo>
                <a:lnTo>
                  <a:pt x="0" y="48006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3" name="object 592"/>
          <p:cNvSpPr>
            <a:spLocks/>
          </p:cNvSpPr>
          <p:nvPr/>
        </p:nvSpPr>
        <p:spPr bwMode="auto">
          <a:xfrm>
            <a:off x="5292725" y="6226175"/>
            <a:ext cx="1281113" cy="0"/>
          </a:xfrm>
          <a:custGeom>
            <a:avLst/>
            <a:gdLst>
              <a:gd name="T0" fmla="*/ 0 w 1281430"/>
              <a:gd name="T1" fmla="*/ 1281113 w 1281430"/>
              <a:gd name="T2" fmla="*/ 0 60000 65536"/>
              <a:gd name="T3" fmla="*/ 0 60000 65536"/>
              <a:gd name="T4" fmla="*/ 0 w 1281430"/>
              <a:gd name="T5" fmla="*/ 1281430 w 12814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30">
                <a:moveTo>
                  <a:pt x="0" y="0"/>
                </a:moveTo>
                <a:lnTo>
                  <a:pt x="128143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4" name="object 593"/>
          <p:cNvSpPr>
            <a:spLocks/>
          </p:cNvSpPr>
          <p:nvPr/>
        </p:nvSpPr>
        <p:spPr bwMode="auto">
          <a:xfrm>
            <a:off x="6694488" y="5624513"/>
            <a:ext cx="0" cy="481012"/>
          </a:xfrm>
          <a:custGeom>
            <a:avLst/>
            <a:gdLst>
              <a:gd name="T0" fmla="*/ 481012 h 480060"/>
              <a:gd name="T1" fmla="*/ 0 h 480060"/>
              <a:gd name="T2" fmla="*/ 0 60000 65536"/>
              <a:gd name="T3" fmla="*/ 0 60000 65536"/>
              <a:gd name="T4" fmla="*/ 0 h 480060"/>
              <a:gd name="T5" fmla="*/ 480060 h 48006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5" name="object 594"/>
          <p:cNvSpPr>
            <a:spLocks/>
          </p:cNvSpPr>
          <p:nvPr/>
        </p:nvSpPr>
        <p:spPr bwMode="auto">
          <a:xfrm>
            <a:off x="5292725" y="5503863"/>
            <a:ext cx="1281113" cy="0"/>
          </a:xfrm>
          <a:custGeom>
            <a:avLst/>
            <a:gdLst>
              <a:gd name="T0" fmla="*/ 1281113 w 1281430"/>
              <a:gd name="T1" fmla="*/ 0 w 1281430"/>
              <a:gd name="T2" fmla="*/ 0 60000 65536"/>
              <a:gd name="T3" fmla="*/ 0 60000 65536"/>
              <a:gd name="T4" fmla="*/ 0 w 1281430"/>
              <a:gd name="T5" fmla="*/ 1281430 w 12814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30">
                <a:moveTo>
                  <a:pt x="128143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6" name="object 595"/>
          <p:cNvSpPr>
            <a:spLocks/>
          </p:cNvSpPr>
          <p:nvPr/>
        </p:nvSpPr>
        <p:spPr bwMode="auto">
          <a:xfrm>
            <a:off x="4956175" y="4957763"/>
            <a:ext cx="1460500" cy="844550"/>
          </a:xfrm>
          <a:custGeom>
            <a:avLst/>
            <a:gdLst>
              <a:gd name="T0" fmla="*/ 381009 w 1460500"/>
              <a:gd name="T1" fmla="*/ 627504 h 844550"/>
              <a:gd name="T2" fmla="*/ 377189 w 1460500"/>
              <a:gd name="T3" fmla="*/ 628650 h 844550"/>
              <a:gd name="T4" fmla="*/ 367029 w 1460500"/>
              <a:gd name="T5" fmla="*/ 632460 h 844550"/>
              <a:gd name="T6" fmla="*/ 356869 w 1460500"/>
              <a:gd name="T7" fmla="*/ 638810 h 844550"/>
              <a:gd name="T8" fmla="*/ 346710 w 1460500"/>
              <a:gd name="T9" fmla="*/ 642620 h 844550"/>
              <a:gd name="T10" fmla="*/ 336550 w 1460500"/>
              <a:gd name="T11" fmla="*/ 651510 h 844550"/>
              <a:gd name="T12" fmla="*/ 333883 w 1460500"/>
              <a:gd name="T13" fmla="*/ 654621 h 844550"/>
              <a:gd name="T14" fmla="*/ 381009 w 1460500"/>
              <a:gd name="T15" fmla="*/ 627504 h 844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0500"/>
              <a:gd name="T25" fmla="*/ 0 h 844550"/>
              <a:gd name="T26" fmla="*/ 1460500 w 1460500"/>
              <a:gd name="T27" fmla="*/ 844550 h 8445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0500" h="844550">
                <a:moveTo>
                  <a:pt x="381009" y="627504"/>
                </a:moveTo>
                <a:lnTo>
                  <a:pt x="377189" y="628650"/>
                </a:lnTo>
                <a:lnTo>
                  <a:pt x="367029" y="632460"/>
                </a:lnTo>
                <a:lnTo>
                  <a:pt x="356869" y="638810"/>
                </a:lnTo>
                <a:lnTo>
                  <a:pt x="346710" y="642620"/>
                </a:lnTo>
                <a:lnTo>
                  <a:pt x="336550" y="651510"/>
                </a:lnTo>
                <a:lnTo>
                  <a:pt x="333883" y="654621"/>
                </a:lnTo>
                <a:lnTo>
                  <a:pt x="381009" y="627504"/>
                </a:lnTo>
                <a:close/>
              </a:path>
            </a:pathLst>
          </a:custGeom>
          <a:solidFill>
            <a:srgbClr val="050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7" name="object 596"/>
          <p:cNvSpPr>
            <a:spLocks/>
          </p:cNvSpPr>
          <p:nvPr/>
        </p:nvSpPr>
        <p:spPr bwMode="auto">
          <a:xfrm>
            <a:off x="4960938" y="4964113"/>
            <a:ext cx="1460500" cy="844550"/>
          </a:xfrm>
          <a:custGeom>
            <a:avLst/>
            <a:gdLst>
              <a:gd name="T0" fmla="*/ 399514 w 1460500"/>
              <a:gd name="T1" fmla="*/ 616856 h 844550"/>
              <a:gd name="T2" fmla="*/ 396239 w 1460500"/>
              <a:gd name="T3" fmla="*/ 617220 h 844550"/>
              <a:gd name="T4" fmla="*/ 386079 w 1460500"/>
              <a:gd name="T5" fmla="*/ 618490 h 844550"/>
              <a:gd name="T6" fmla="*/ 377199 w 1460500"/>
              <a:gd name="T7" fmla="*/ 621154 h 844550"/>
              <a:gd name="T8" fmla="*/ 330073 w 1460500"/>
              <a:gd name="T9" fmla="*/ 648271 h 844550"/>
              <a:gd name="T10" fmla="*/ 325119 w 1460500"/>
              <a:gd name="T11" fmla="*/ 654050 h 844550"/>
              <a:gd name="T12" fmla="*/ 316229 w 1460500"/>
              <a:gd name="T13" fmla="*/ 661670 h 844550"/>
              <a:gd name="T14" fmla="*/ 313195 w 1460500"/>
              <a:gd name="T15" fmla="*/ 666525 h 844550"/>
              <a:gd name="T16" fmla="*/ 399514 w 1460500"/>
              <a:gd name="T17" fmla="*/ 616856 h 844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500"/>
              <a:gd name="T28" fmla="*/ 0 h 844550"/>
              <a:gd name="T29" fmla="*/ 1460500 w 1460500"/>
              <a:gd name="T30" fmla="*/ 844550 h 8445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500" h="844550">
                <a:moveTo>
                  <a:pt x="399514" y="616856"/>
                </a:moveTo>
                <a:lnTo>
                  <a:pt x="396239" y="617220"/>
                </a:lnTo>
                <a:lnTo>
                  <a:pt x="386079" y="618490"/>
                </a:lnTo>
                <a:lnTo>
                  <a:pt x="377199" y="621154"/>
                </a:lnTo>
                <a:lnTo>
                  <a:pt x="330073" y="648271"/>
                </a:lnTo>
                <a:lnTo>
                  <a:pt x="325119" y="654050"/>
                </a:lnTo>
                <a:lnTo>
                  <a:pt x="316229" y="661670"/>
                </a:lnTo>
                <a:lnTo>
                  <a:pt x="313195" y="666525"/>
                </a:lnTo>
                <a:lnTo>
                  <a:pt x="399514" y="616856"/>
                </a:lnTo>
                <a:close/>
              </a:path>
            </a:pathLst>
          </a:custGeom>
          <a:solidFill>
            <a:srgbClr val="060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8" name="object 597"/>
          <p:cNvSpPr>
            <a:spLocks/>
          </p:cNvSpPr>
          <p:nvPr/>
        </p:nvSpPr>
        <p:spPr bwMode="auto">
          <a:xfrm>
            <a:off x="4964113" y="4970463"/>
            <a:ext cx="1458912" cy="844550"/>
          </a:xfrm>
          <a:custGeom>
            <a:avLst/>
            <a:gdLst>
              <a:gd name="T0" fmla="*/ 411678 w 1459230"/>
              <a:gd name="T1" fmla="*/ 609600 h 844550"/>
              <a:gd name="T2" fmla="*/ 403772 w 1459230"/>
              <a:gd name="T3" fmla="*/ 609600 h 844550"/>
              <a:gd name="T4" fmla="*/ 395618 w 1459230"/>
              <a:gd name="T5" fmla="*/ 610506 h 844550"/>
              <a:gd name="T6" fmla="*/ 309318 w 1459230"/>
              <a:gd name="T7" fmla="*/ 660175 h 844550"/>
              <a:gd name="T8" fmla="*/ 306003 w 1459230"/>
              <a:gd name="T9" fmla="*/ 665480 h 844550"/>
              <a:gd name="T10" fmla="*/ 301127 w 1459230"/>
              <a:gd name="T11" fmla="*/ 673281 h 844550"/>
              <a:gd name="T12" fmla="*/ 411678 w 1459230"/>
              <a:gd name="T13" fmla="*/ 609600 h 844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9230"/>
              <a:gd name="T22" fmla="*/ 0 h 844550"/>
              <a:gd name="T23" fmla="*/ 1459230 w 1459230"/>
              <a:gd name="T24" fmla="*/ 844550 h 8445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9230" h="844550">
                <a:moveTo>
                  <a:pt x="411768" y="609600"/>
                </a:moveTo>
                <a:lnTo>
                  <a:pt x="403860" y="609600"/>
                </a:lnTo>
                <a:lnTo>
                  <a:pt x="395704" y="610506"/>
                </a:lnTo>
                <a:lnTo>
                  <a:pt x="309385" y="660175"/>
                </a:lnTo>
                <a:lnTo>
                  <a:pt x="306070" y="665480"/>
                </a:lnTo>
                <a:lnTo>
                  <a:pt x="301193" y="673281"/>
                </a:lnTo>
                <a:lnTo>
                  <a:pt x="411768" y="609600"/>
                </a:lnTo>
                <a:close/>
              </a:path>
            </a:pathLst>
          </a:custGeom>
          <a:solidFill>
            <a:srgbClr val="070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499" name="object 598"/>
          <p:cNvSpPr>
            <a:spLocks/>
          </p:cNvSpPr>
          <p:nvPr/>
        </p:nvSpPr>
        <p:spPr bwMode="auto">
          <a:xfrm>
            <a:off x="4968875" y="4976813"/>
            <a:ext cx="1458913" cy="842962"/>
          </a:xfrm>
          <a:custGeom>
            <a:avLst/>
            <a:gdLst>
              <a:gd name="T0" fmla="*/ 420225 w 1459230"/>
              <a:gd name="T1" fmla="*/ 603023 h 843279"/>
              <a:gd name="T2" fmla="*/ 407869 w 1459230"/>
              <a:gd name="T3" fmla="*/ 603023 h 843279"/>
              <a:gd name="T4" fmla="*/ 297318 w 1459230"/>
              <a:gd name="T5" fmla="*/ 666680 h 843279"/>
              <a:gd name="T6" fmla="*/ 295846 w 1459230"/>
              <a:gd name="T7" fmla="*/ 669038 h 843279"/>
              <a:gd name="T8" fmla="*/ 290545 w 1459230"/>
              <a:gd name="T9" fmla="*/ 677517 h 843279"/>
              <a:gd name="T10" fmla="*/ 420225 w 1459230"/>
              <a:gd name="T11" fmla="*/ 60302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79"/>
              <a:gd name="T20" fmla="*/ 1459230 w 145923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79">
                <a:moveTo>
                  <a:pt x="420316" y="603250"/>
                </a:moveTo>
                <a:lnTo>
                  <a:pt x="407958" y="603250"/>
                </a:lnTo>
                <a:lnTo>
                  <a:pt x="297383" y="666931"/>
                </a:lnTo>
                <a:lnTo>
                  <a:pt x="295910" y="669290"/>
                </a:lnTo>
                <a:lnTo>
                  <a:pt x="290608" y="677772"/>
                </a:lnTo>
                <a:lnTo>
                  <a:pt x="420316" y="603250"/>
                </a:lnTo>
                <a:close/>
              </a:path>
            </a:pathLst>
          </a:custGeom>
          <a:solidFill>
            <a:srgbClr val="080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0" name="object 599"/>
          <p:cNvSpPr>
            <a:spLocks/>
          </p:cNvSpPr>
          <p:nvPr/>
        </p:nvSpPr>
        <p:spPr bwMode="auto">
          <a:xfrm>
            <a:off x="4970463" y="4983163"/>
            <a:ext cx="1460500" cy="842962"/>
          </a:xfrm>
          <a:custGeom>
            <a:avLst/>
            <a:gdLst>
              <a:gd name="T0" fmla="*/ 432638 w 1460500"/>
              <a:gd name="T1" fmla="*/ 596676 h 843279"/>
              <a:gd name="T2" fmla="*/ 417776 w 1460500"/>
              <a:gd name="T3" fmla="*/ 596676 h 843279"/>
              <a:gd name="T4" fmla="*/ 288068 w 1460500"/>
              <a:gd name="T5" fmla="*/ 671170 h 843279"/>
              <a:gd name="T6" fmla="*/ 287020 w 1460500"/>
              <a:gd name="T7" fmla="*/ 672847 h 843279"/>
              <a:gd name="T8" fmla="*/ 283452 w 1460500"/>
              <a:gd name="T9" fmla="*/ 682356 h 843279"/>
              <a:gd name="T10" fmla="*/ 432638 w 1460500"/>
              <a:gd name="T11" fmla="*/ 596676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432638" y="596900"/>
                </a:moveTo>
                <a:lnTo>
                  <a:pt x="417776" y="596900"/>
                </a:lnTo>
                <a:lnTo>
                  <a:pt x="288068" y="671422"/>
                </a:lnTo>
                <a:lnTo>
                  <a:pt x="287020" y="673100"/>
                </a:lnTo>
                <a:lnTo>
                  <a:pt x="283452" y="682613"/>
                </a:lnTo>
                <a:lnTo>
                  <a:pt x="432638" y="596900"/>
                </a:lnTo>
                <a:close/>
              </a:path>
            </a:pathLst>
          </a:custGeom>
          <a:solidFill>
            <a:srgbClr val="090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1" name="object 600"/>
          <p:cNvSpPr>
            <a:spLocks/>
          </p:cNvSpPr>
          <p:nvPr/>
        </p:nvSpPr>
        <p:spPr bwMode="auto">
          <a:xfrm>
            <a:off x="4975225" y="4989513"/>
            <a:ext cx="1460500" cy="842962"/>
          </a:xfrm>
          <a:custGeom>
            <a:avLst/>
            <a:gdLst>
              <a:gd name="T0" fmla="*/ 443690 w 1460500"/>
              <a:gd name="T1" fmla="*/ 590328 h 843279"/>
              <a:gd name="T2" fmla="*/ 428828 w 1460500"/>
              <a:gd name="T3" fmla="*/ 590328 h 843279"/>
              <a:gd name="T4" fmla="*/ 279642 w 1460500"/>
              <a:gd name="T5" fmla="*/ 676009 h 843279"/>
              <a:gd name="T6" fmla="*/ 279400 w 1460500"/>
              <a:gd name="T7" fmla="*/ 676656 h 843279"/>
              <a:gd name="T8" fmla="*/ 275589 w 1460500"/>
              <a:gd name="T9" fmla="*/ 686812 h 843279"/>
              <a:gd name="T10" fmla="*/ 443690 w 1460500"/>
              <a:gd name="T11" fmla="*/ 59032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443690" y="590550"/>
                </a:moveTo>
                <a:lnTo>
                  <a:pt x="428828" y="590550"/>
                </a:lnTo>
                <a:lnTo>
                  <a:pt x="279642" y="676263"/>
                </a:lnTo>
                <a:lnTo>
                  <a:pt x="279400" y="676910"/>
                </a:lnTo>
                <a:lnTo>
                  <a:pt x="275589" y="687070"/>
                </a:lnTo>
                <a:lnTo>
                  <a:pt x="443690" y="590550"/>
                </a:lnTo>
                <a:close/>
              </a:path>
            </a:pathLst>
          </a:custGeom>
          <a:solidFill>
            <a:srgbClr val="0A0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2" name="object 601"/>
          <p:cNvSpPr>
            <a:spLocks/>
          </p:cNvSpPr>
          <p:nvPr/>
        </p:nvSpPr>
        <p:spPr bwMode="auto">
          <a:xfrm>
            <a:off x="4978400" y="4995863"/>
            <a:ext cx="1460500" cy="842962"/>
          </a:xfrm>
          <a:custGeom>
            <a:avLst/>
            <a:gdLst>
              <a:gd name="T0" fmla="*/ 454742 w 1460500"/>
              <a:gd name="T1" fmla="*/ 583980 h 843279"/>
              <a:gd name="T2" fmla="*/ 439880 w 1460500"/>
              <a:gd name="T3" fmla="*/ 583980 h 843279"/>
              <a:gd name="T4" fmla="*/ 271773 w 1460500"/>
              <a:gd name="T5" fmla="*/ 680528 h 843279"/>
              <a:gd name="T6" fmla="*/ 270867 w 1460500"/>
              <a:gd name="T7" fmla="*/ 689585 h 843279"/>
              <a:gd name="T8" fmla="*/ 454742 w 1460500"/>
              <a:gd name="T9" fmla="*/ 58398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454742" y="584200"/>
                </a:moveTo>
                <a:lnTo>
                  <a:pt x="439880" y="584200"/>
                </a:lnTo>
                <a:lnTo>
                  <a:pt x="271773" y="680784"/>
                </a:lnTo>
                <a:lnTo>
                  <a:pt x="270867" y="689844"/>
                </a:lnTo>
                <a:lnTo>
                  <a:pt x="454742" y="584200"/>
                </a:lnTo>
                <a:close/>
              </a:path>
            </a:pathLst>
          </a:custGeom>
          <a:solidFill>
            <a:srgbClr val="0B0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3" name="object 602"/>
          <p:cNvSpPr>
            <a:spLocks/>
          </p:cNvSpPr>
          <p:nvPr/>
        </p:nvSpPr>
        <p:spPr bwMode="auto">
          <a:xfrm>
            <a:off x="4981575" y="5002213"/>
            <a:ext cx="1460500" cy="842962"/>
          </a:xfrm>
          <a:custGeom>
            <a:avLst/>
            <a:gdLst>
              <a:gd name="T0" fmla="*/ 465795 w 1460500"/>
              <a:gd name="T1" fmla="*/ 577633 h 843279"/>
              <a:gd name="T2" fmla="*/ 450932 w 1460500"/>
              <a:gd name="T3" fmla="*/ 577633 h 843279"/>
              <a:gd name="T4" fmla="*/ 267057 w 1460500"/>
              <a:gd name="T5" fmla="*/ 683237 h 843279"/>
              <a:gd name="T6" fmla="*/ 266700 w 1460500"/>
              <a:gd name="T7" fmla="*/ 686812 h 843279"/>
              <a:gd name="T8" fmla="*/ 266086 w 1460500"/>
              <a:gd name="T9" fmla="*/ 692331 h 843279"/>
              <a:gd name="T10" fmla="*/ 465795 w 1460500"/>
              <a:gd name="T11" fmla="*/ 57763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465795" y="577850"/>
                </a:moveTo>
                <a:lnTo>
                  <a:pt x="450932" y="577850"/>
                </a:lnTo>
                <a:lnTo>
                  <a:pt x="267057" y="683494"/>
                </a:lnTo>
                <a:lnTo>
                  <a:pt x="266700" y="687070"/>
                </a:lnTo>
                <a:lnTo>
                  <a:pt x="266086" y="692591"/>
                </a:lnTo>
                <a:lnTo>
                  <a:pt x="465795" y="577850"/>
                </a:lnTo>
                <a:close/>
              </a:path>
            </a:pathLst>
          </a:custGeom>
          <a:solidFill>
            <a:srgbClr val="0C0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4" name="object 603"/>
          <p:cNvSpPr>
            <a:spLocks/>
          </p:cNvSpPr>
          <p:nvPr/>
        </p:nvSpPr>
        <p:spPr bwMode="auto">
          <a:xfrm>
            <a:off x="4986338" y="5008563"/>
            <a:ext cx="1458912" cy="842962"/>
          </a:xfrm>
          <a:custGeom>
            <a:avLst/>
            <a:gdLst>
              <a:gd name="T0" fmla="*/ 476331 w 1459229"/>
              <a:gd name="T1" fmla="*/ 571285 h 843279"/>
              <a:gd name="T2" fmla="*/ 461885 w 1459229"/>
              <a:gd name="T3" fmla="*/ 571285 h 843279"/>
              <a:gd name="T4" fmla="*/ 262219 w 1459229"/>
              <a:gd name="T5" fmla="*/ 685983 h 843279"/>
              <a:gd name="T6" fmla="*/ 261562 w 1459229"/>
              <a:gd name="T7" fmla="*/ 691890 h 843279"/>
              <a:gd name="T8" fmla="*/ 261562 w 1459229"/>
              <a:gd name="T9" fmla="*/ 694767 h 843279"/>
              <a:gd name="T10" fmla="*/ 476331 w 1459229"/>
              <a:gd name="T11" fmla="*/ 571285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476435" y="571500"/>
                </a:moveTo>
                <a:lnTo>
                  <a:pt x="461985" y="571500"/>
                </a:lnTo>
                <a:lnTo>
                  <a:pt x="262276" y="686241"/>
                </a:lnTo>
                <a:lnTo>
                  <a:pt x="261619" y="692150"/>
                </a:lnTo>
                <a:lnTo>
                  <a:pt x="261619" y="695028"/>
                </a:lnTo>
                <a:lnTo>
                  <a:pt x="476435" y="571500"/>
                </a:lnTo>
                <a:close/>
              </a:path>
            </a:pathLst>
          </a:custGeom>
          <a:solidFill>
            <a:srgbClr val="0D0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5" name="object 604"/>
          <p:cNvSpPr>
            <a:spLocks/>
          </p:cNvSpPr>
          <p:nvPr/>
        </p:nvSpPr>
        <p:spPr bwMode="auto">
          <a:xfrm>
            <a:off x="4989513" y="5014913"/>
            <a:ext cx="1458912" cy="842962"/>
          </a:xfrm>
          <a:custGeom>
            <a:avLst/>
            <a:gdLst>
              <a:gd name="T0" fmla="*/ 485790 w 1459230"/>
              <a:gd name="T1" fmla="*/ 564938 h 843279"/>
              <a:gd name="T2" fmla="*/ 472522 w 1459230"/>
              <a:gd name="T3" fmla="*/ 564938 h 843279"/>
              <a:gd name="T4" fmla="*/ 257754 w 1459230"/>
              <a:gd name="T5" fmla="*/ 688419 h 843279"/>
              <a:gd name="T6" fmla="*/ 257754 w 1459230"/>
              <a:gd name="T7" fmla="*/ 696132 h 843279"/>
              <a:gd name="T8" fmla="*/ 485790 w 1459230"/>
              <a:gd name="T9" fmla="*/ 56493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485896" y="565150"/>
                </a:moveTo>
                <a:lnTo>
                  <a:pt x="472625" y="565150"/>
                </a:lnTo>
                <a:lnTo>
                  <a:pt x="257810" y="688678"/>
                </a:lnTo>
                <a:lnTo>
                  <a:pt x="257810" y="696394"/>
                </a:lnTo>
                <a:lnTo>
                  <a:pt x="485896" y="565150"/>
                </a:lnTo>
                <a:close/>
              </a:path>
            </a:pathLst>
          </a:custGeom>
          <a:solidFill>
            <a:srgbClr val="0E0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6" name="object 605"/>
          <p:cNvSpPr>
            <a:spLocks/>
          </p:cNvSpPr>
          <p:nvPr/>
        </p:nvSpPr>
        <p:spPr bwMode="auto">
          <a:xfrm>
            <a:off x="4992688" y="5019675"/>
            <a:ext cx="1460500" cy="844550"/>
          </a:xfrm>
          <a:custGeom>
            <a:avLst/>
            <a:gdLst>
              <a:gd name="T0" fmla="*/ 498201 w 1460500"/>
              <a:gd name="T1" fmla="*/ 560069 h 844550"/>
              <a:gd name="T2" fmla="*/ 483356 w 1460500"/>
              <a:gd name="T3" fmla="*/ 560069 h 844550"/>
              <a:gd name="T4" fmla="*/ 255269 w 1460500"/>
              <a:gd name="T5" fmla="*/ 691314 h 844550"/>
              <a:gd name="T6" fmla="*/ 255269 w 1460500"/>
              <a:gd name="T7" fmla="*/ 699856 h 844550"/>
              <a:gd name="T8" fmla="*/ 498201 w 1460500"/>
              <a:gd name="T9" fmla="*/ 5600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498201" y="560069"/>
                </a:moveTo>
                <a:lnTo>
                  <a:pt x="483356" y="560069"/>
                </a:lnTo>
                <a:lnTo>
                  <a:pt x="255269" y="691314"/>
                </a:lnTo>
                <a:lnTo>
                  <a:pt x="255269" y="699856"/>
                </a:lnTo>
                <a:lnTo>
                  <a:pt x="498201" y="560069"/>
                </a:lnTo>
                <a:close/>
              </a:path>
            </a:pathLst>
          </a:custGeom>
          <a:solidFill>
            <a:srgbClr val="0F0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7" name="object 606"/>
          <p:cNvSpPr>
            <a:spLocks/>
          </p:cNvSpPr>
          <p:nvPr/>
        </p:nvSpPr>
        <p:spPr bwMode="auto">
          <a:xfrm>
            <a:off x="4995863" y="5026025"/>
            <a:ext cx="1460500" cy="844550"/>
          </a:xfrm>
          <a:custGeom>
            <a:avLst/>
            <a:gdLst>
              <a:gd name="T0" fmla="*/ 509237 w 1460500"/>
              <a:gd name="T1" fmla="*/ 553719 h 844550"/>
              <a:gd name="T2" fmla="*/ 494391 w 1460500"/>
              <a:gd name="T3" fmla="*/ 553719 h 844550"/>
              <a:gd name="T4" fmla="*/ 251460 w 1460500"/>
              <a:gd name="T5" fmla="*/ 693506 h 844550"/>
              <a:gd name="T6" fmla="*/ 251460 w 1460500"/>
              <a:gd name="T7" fmla="*/ 702048 h 844550"/>
              <a:gd name="T8" fmla="*/ 509237 w 1460500"/>
              <a:gd name="T9" fmla="*/ 5537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09237" y="553719"/>
                </a:moveTo>
                <a:lnTo>
                  <a:pt x="494391" y="553719"/>
                </a:lnTo>
                <a:lnTo>
                  <a:pt x="251460" y="693506"/>
                </a:lnTo>
                <a:lnTo>
                  <a:pt x="251460" y="702048"/>
                </a:lnTo>
                <a:lnTo>
                  <a:pt x="509237" y="553719"/>
                </a:lnTo>
                <a:close/>
              </a:path>
            </a:pathLst>
          </a:custGeom>
          <a:solidFill>
            <a:srgbClr val="101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8" name="object 607"/>
          <p:cNvSpPr>
            <a:spLocks/>
          </p:cNvSpPr>
          <p:nvPr/>
        </p:nvSpPr>
        <p:spPr bwMode="auto">
          <a:xfrm>
            <a:off x="5000625" y="5032375"/>
            <a:ext cx="1460500" cy="844550"/>
          </a:xfrm>
          <a:custGeom>
            <a:avLst/>
            <a:gdLst>
              <a:gd name="T0" fmla="*/ 520272 w 1460500"/>
              <a:gd name="T1" fmla="*/ 547369 h 844550"/>
              <a:gd name="T2" fmla="*/ 505427 w 1460500"/>
              <a:gd name="T3" fmla="*/ 547369 h 844550"/>
              <a:gd name="T4" fmla="*/ 247650 w 1460500"/>
              <a:gd name="T5" fmla="*/ 695698 h 844550"/>
              <a:gd name="T6" fmla="*/ 247650 w 1460500"/>
              <a:gd name="T7" fmla="*/ 704241 h 844550"/>
              <a:gd name="T8" fmla="*/ 520272 w 1460500"/>
              <a:gd name="T9" fmla="*/ 5473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20272" y="547369"/>
                </a:moveTo>
                <a:lnTo>
                  <a:pt x="505427" y="547369"/>
                </a:lnTo>
                <a:lnTo>
                  <a:pt x="247650" y="695698"/>
                </a:lnTo>
                <a:lnTo>
                  <a:pt x="247650" y="704241"/>
                </a:lnTo>
                <a:lnTo>
                  <a:pt x="520272" y="547369"/>
                </a:lnTo>
                <a:close/>
              </a:path>
            </a:pathLst>
          </a:custGeom>
          <a:solidFill>
            <a:srgbClr val="121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09" name="object 608"/>
          <p:cNvSpPr>
            <a:spLocks/>
          </p:cNvSpPr>
          <p:nvPr/>
        </p:nvSpPr>
        <p:spPr bwMode="auto">
          <a:xfrm>
            <a:off x="5003800" y="5038725"/>
            <a:ext cx="1460500" cy="844550"/>
          </a:xfrm>
          <a:custGeom>
            <a:avLst/>
            <a:gdLst>
              <a:gd name="T0" fmla="*/ 531308 w 1460500"/>
              <a:gd name="T1" fmla="*/ 541019 h 844550"/>
              <a:gd name="T2" fmla="*/ 516462 w 1460500"/>
              <a:gd name="T3" fmla="*/ 541019 h 844550"/>
              <a:gd name="T4" fmla="*/ 243839 w 1460500"/>
              <a:gd name="T5" fmla="*/ 697891 h 844550"/>
              <a:gd name="T6" fmla="*/ 243839 w 1460500"/>
              <a:gd name="T7" fmla="*/ 706433 h 844550"/>
              <a:gd name="T8" fmla="*/ 531308 w 1460500"/>
              <a:gd name="T9" fmla="*/ 5410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31308" y="541019"/>
                </a:moveTo>
                <a:lnTo>
                  <a:pt x="516462" y="541019"/>
                </a:lnTo>
                <a:lnTo>
                  <a:pt x="243839" y="697891"/>
                </a:lnTo>
                <a:lnTo>
                  <a:pt x="243839" y="706433"/>
                </a:lnTo>
                <a:lnTo>
                  <a:pt x="531308" y="541019"/>
                </a:lnTo>
                <a:close/>
              </a:path>
            </a:pathLst>
          </a:custGeom>
          <a:solidFill>
            <a:srgbClr val="131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0" name="object 609"/>
          <p:cNvSpPr>
            <a:spLocks/>
          </p:cNvSpPr>
          <p:nvPr/>
        </p:nvSpPr>
        <p:spPr bwMode="auto">
          <a:xfrm>
            <a:off x="5006975" y="5045075"/>
            <a:ext cx="1460500" cy="844550"/>
          </a:xfrm>
          <a:custGeom>
            <a:avLst/>
            <a:gdLst>
              <a:gd name="T0" fmla="*/ 542346 w 1459229"/>
              <a:gd name="T1" fmla="*/ 534669 h 844550"/>
              <a:gd name="T2" fmla="*/ 527958 w 1459229"/>
              <a:gd name="T3" fmla="*/ 534669 h 844550"/>
              <a:gd name="T4" fmla="*/ 240238 w 1459229"/>
              <a:gd name="T5" fmla="*/ 700083 h 844550"/>
              <a:gd name="T6" fmla="*/ 240238 w 1459229"/>
              <a:gd name="T7" fmla="*/ 708507 h 844550"/>
              <a:gd name="T8" fmla="*/ 542346 w 1459229"/>
              <a:gd name="T9" fmla="*/ 5346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541874" y="534669"/>
                </a:moveTo>
                <a:lnTo>
                  <a:pt x="527498" y="534669"/>
                </a:lnTo>
                <a:lnTo>
                  <a:pt x="240029" y="700083"/>
                </a:lnTo>
                <a:lnTo>
                  <a:pt x="240029" y="708507"/>
                </a:lnTo>
                <a:lnTo>
                  <a:pt x="541874" y="534669"/>
                </a:lnTo>
                <a:close/>
              </a:path>
            </a:pathLst>
          </a:custGeom>
          <a:solidFill>
            <a:srgbClr val="141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1" name="object 610"/>
          <p:cNvSpPr>
            <a:spLocks/>
          </p:cNvSpPr>
          <p:nvPr/>
        </p:nvSpPr>
        <p:spPr bwMode="auto">
          <a:xfrm>
            <a:off x="5011738" y="5051425"/>
            <a:ext cx="1458912" cy="844550"/>
          </a:xfrm>
          <a:custGeom>
            <a:avLst/>
            <a:gdLst>
              <a:gd name="T0" fmla="*/ 551989 w 1459229"/>
              <a:gd name="T1" fmla="*/ 528319 h 844550"/>
              <a:gd name="T2" fmla="*/ 537947 w 1459229"/>
              <a:gd name="T3" fmla="*/ 528319 h 844550"/>
              <a:gd name="T4" fmla="*/ 236168 w 1459229"/>
              <a:gd name="T5" fmla="*/ 702157 h 844550"/>
              <a:gd name="T6" fmla="*/ 236168 w 1459229"/>
              <a:gd name="T7" fmla="*/ 710087 h 844550"/>
              <a:gd name="T8" fmla="*/ 551989 w 1459229"/>
              <a:gd name="T9" fmla="*/ 5283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552109" y="528319"/>
                </a:moveTo>
                <a:lnTo>
                  <a:pt x="538064" y="528319"/>
                </a:lnTo>
                <a:lnTo>
                  <a:pt x="236219" y="702157"/>
                </a:lnTo>
                <a:lnTo>
                  <a:pt x="236219" y="710087"/>
                </a:lnTo>
                <a:lnTo>
                  <a:pt x="552109" y="528319"/>
                </a:lnTo>
                <a:close/>
              </a:path>
            </a:pathLst>
          </a:custGeom>
          <a:solidFill>
            <a:srgbClr val="151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2" name="object 611"/>
          <p:cNvSpPr>
            <a:spLocks/>
          </p:cNvSpPr>
          <p:nvPr/>
        </p:nvSpPr>
        <p:spPr bwMode="auto">
          <a:xfrm>
            <a:off x="5013325" y="5057775"/>
            <a:ext cx="1460500" cy="844550"/>
          </a:xfrm>
          <a:custGeom>
            <a:avLst/>
            <a:gdLst>
              <a:gd name="T0" fmla="*/ 564414 w 1460500"/>
              <a:gd name="T1" fmla="*/ 521969 h 844550"/>
              <a:gd name="T2" fmla="*/ 549569 w 1460500"/>
              <a:gd name="T3" fmla="*/ 521969 h 844550"/>
              <a:gd name="T4" fmla="*/ 233679 w 1460500"/>
              <a:gd name="T5" fmla="*/ 703737 h 844550"/>
              <a:gd name="T6" fmla="*/ 233679 w 1460500"/>
              <a:gd name="T7" fmla="*/ 712279 h 844550"/>
              <a:gd name="T8" fmla="*/ 564414 w 1460500"/>
              <a:gd name="T9" fmla="*/ 5219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64414" y="521969"/>
                </a:moveTo>
                <a:lnTo>
                  <a:pt x="549569" y="521969"/>
                </a:lnTo>
                <a:lnTo>
                  <a:pt x="233679" y="703737"/>
                </a:lnTo>
                <a:lnTo>
                  <a:pt x="233679" y="712279"/>
                </a:lnTo>
                <a:lnTo>
                  <a:pt x="564414" y="521969"/>
                </a:lnTo>
                <a:close/>
              </a:path>
            </a:pathLst>
          </a:custGeom>
          <a:solidFill>
            <a:srgbClr val="161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3" name="object 612"/>
          <p:cNvSpPr>
            <a:spLocks/>
          </p:cNvSpPr>
          <p:nvPr/>
        </p:nvSpPr>
        <p:spPr bwMode="auto">
          <a:xfrm>
            <a:off x="5018088" y="5064125"/>
            <a:ext cx="1460500" cy="844550"/>
          </a:xfrm>
          <a:custGeom>
            <a:avLst/>
            <a:gdLst>
              <a:gd name="T0" fmla="*/ 575450 w 1460500"/>
              <a:gd name="T1" fmla="*/ 515619 h 844550"/>
              <a:gd name="T2" fmla="*/ 560604 w 1460500"/>
              <a:gd name="T3" fmla="*/ 515619 h 844550"/>
              <a:gd name="T4" fmla="*/ 229869 w 1460500"/>
              <a:gd name="T5" fmla="*/ 705929 h 844550"/>
              <a:gd name="T6" fmla="*/ 229869 w 1460500"/>
              <a:gd name="T7" fmla="*/ 714471 h 844550"/>
              <a:gd name="T8" fmla="*/ 575450 w 1460500"/>
              <a:gd name="T9" fmla="*/ 5156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75450" y="515619"/>
                </a:moveTo>
                <a:lnTo>
                  <a:pt x="560604" y="515619"/>
                </a:lnTo>
                <a:lnTo>
                  <a:pt x="229869" y="705929"/>
                </a:lnTo>
                <a:lnTo>
                  <a:pt x="229869" y="714471"/>
                </a:lnTo>
                <a:lnTo>
                  <a:pt x="575450" y="515619"/>
                </a:lnTo>
                <a:close/>
              </a:path>
            </a:pathLst>
          </a:custGeom>
          <a:solidFill>
            <a:srgbClr val="171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4" name="object 613"/>
          <p:cNvSpPr>
            <a:spLocks/>
          </p:cNvSpPr>
          <p:nvPr/>
        </p:nvSpPr>
        <p:spPr bwMode="auto">
          <a:xfrm>
            <a:off x="5021263" y="5070475"/>
            <a:ext cx="1460500" cy="844550"/>
          </a:xfrm>
          <a:custGeom>
            <a:avLst/>
            <a:gdLst>
              <a:gd name="T0" fmla="*/ 585159 w 1460500"/>
              <a:gd name="T1" fmla="*/ 510037 h 843279"/>
              <a:gd name="T2" fmla="*/ 571640 w 1460500"/>
              <a:gd name="T3" fmla="*/ 510037 h 843279"/>
              <a:gd name="T4" fmla="*/ 226060 w 1460500"/>
              <a:gd name="T5" fmla="*/ 709188 h 843279"/>
              <a:gd name="T6" fmla="*/ 226060 w 1460500"/>
              <a:gd name="T7" fmla="*/ 716666 h 843279"/>
              <a:gd name="T8" fmla="*/ 585159 w 1460500"/>
              <a:gd name="T9" fmla="*/ 51003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585159" y="509269"/>
                </a:moveTo>
                <a:lnTo>
                  <a:pt x="571640" y="509269"/>
                </a:lnTo>
                <a:lnTo>
                  <a:pt x="226060" y="708121"/>
                </a:lnTo>
                <a:lnTo>
                  <a:pt x="226060" y="715587"/>
                </a:lnTo>
                <a:lnTo>
                  <a:pt x="585159" y="509269"/>
                </a:lnTo>
                <a:close/>
              </a:path>
            </a:pathLst>
          </a:custGeom>
          <a:solidFill>
            <a:srgbClr val="181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5" name="object 614"/>
          <p:cNvSpPr>
            <a:spLocks/>
          </p:cNvSpPr>
          <p:nvPr/>
        </p:nvSpPr>
        <p:spPr bwMode="auto">
          <a:xfrm>
            <a:off x="5026025" y="5076825"/>
            <a:ext cx="1460500" cy="844550"/>
          </a:xfrm>
          <a:custGeom>
            <a:avLst/>
            <a:gdLst>
              <a:gd name="T0" fmla="*/ 596212 w 1460500"/>
              <a:gd name="T1" fmla="*/ 503677 h 843279"/>
              <a:gd name="T2" fmla="*/ 581349 w 1460500"/>
              <a:gd name="T3" fmla="*/ 503677 h 843279"/>
              <a:gd name="T4" fmla="*/ 222250 w 1460500"/>
              <a:gd name="T5" fmla="*/ 710306 h 843279"/>
              <a:gd name="T6" fmla="*/ 222250 w 1460500"/>
              <a:gd name="T7" fmla="*/ 718858 h 843279"/>
              <a:gd name="T8" fmla="*/ 596212 w 1460500"/>
              <a:gd name="T9" fmla="*/ 50367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596212" y="502919"/>
                </a:moveTo>
                <a:lnTo>
                  <a:pt x="581349" y="502919"/>
                </a:lnTo>
                <a:lnTo>
                  <a:pt x="222250" y="709237"/>
                </a:lnTo>
                <a:lnTo>
                  <a:pt x="222250" y="717776"/>
                </a:lnTo>
                <a:lnTo>
                  <a:pt x="596212" y="502919"/>
                </a:lnTo>
                <a:close/>
              </a:path>
            </a:pathLst>
          </a:custGeom>
          <a:solidFill>
            <a:srgbClr val="191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6" name="object 615"/>
          <p:cNvSpPr>
            <a:spLocks/>
          </p:cNvSpPr>
          <p:nvPr/>
        </p:nvSpPr>
        <p:spPr bwMode="auto">
          <a:xfrm>
            <a:off x="5029200" y="5083175"/>
            <a:ext cx="1458913" cy="844550"/>
          </a:xfrm>
          <a:custGeom>
            <a:avLst/>
            <a:gdLst>
              <a:gd name="T0" fmla="*/ 606607 w 1459229"/>
              <a:gd name="T1" fmla="*/ 497317 h 843279"/>
              <a:gd name="T2" fmla="*/ 592274 w 1459229"/>
              <a:gd name="T3" fmla="*/ 497317 h 843279"/>
              <a:gd name="T4" fmla="*/ 218392 w 1459229"/>
              <a:gd name="T5" fmla="*/ 712498 h 843279"/>
              <a:gd name="T6" fmla="*/ 218392 w 1459229"/>
              <a:gd name="T7" fmla="*/ 720943 h 843279"/>
              <a:gd name="T8" fmla="*/ 606607 w 1459229"/>
              <a:gd name="T9" fmla="*/ 49731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606738" y="496569"/>
                </a:moveTo>
                <a:lnTo>
                  <a:pt x="592402" y="496569"/>
                </a:lnTo>
                <a:lnTo>
                  <a:pt x="218439" y="711426"/>
                </a:lnTo>
                <a:lnTo>
                  <a:pt x="218439" y="719858"/>
                </a:lnTo>
                <a:lnTo>
                  <a:pt x="606738" y="496569"/>
                </a:lnTo>
                <a:close/>
              </a:path>
            </a:pathLst>
          </a:custGeom>
          <a:solidFill>
            <a:srgbClr val="1A1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7" name="object 616"/>
          <p:cNvSpPr>
            <a:spLocks/>
          </p:cNvSpPr>
          <p:nvPr/>
        </p:nvSpPr>
        <p:spPr bwMode="auto">
          <a:xfrm>
            <a:off x="5032375" y="5089525"/>
            <a:ext cx="1460500" cy="844550"/>
          </a:xfrm>
          <a:custGeom>
            <a:avLst/>
            <a:gdLst>
              <a:gd name="T0" fmla="*/ 617583 w 1459229"/>
              <a:gd name="T1" fmla="*/ 490958 h 843279"/>
              <a:gd name="T2" fmla="*/ 603453 w 1459229"/>
              <a:gd name="T3" fmla="*/ 490958 h 843279"/>
              <a:gd name="T4" fmla="*/ 214816 w 1459229"/>
              <a:gd name="T5" fmla="*/ 714583 h 843279"/>
              <a:gd name="T6" fmla="*/ 214816 w 1459229"/>
              <a:gd name="T7" fmla="*/ 722512 h 843279"/>
              <a:gd name="T8" fmla="*/ 617583 w 1459229"/>
              <a:gd name="T9" fmla="*/ 49095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617046" y="490219"/>
                </a:moveTo>
                <a:lnTo>
                  <a:pt x="602928" y="490219"/>
                </a:lnTo>
                <a:lnTo>
                  <a:pt x="214629" y="713508"/>
                </a:lnTo>
                <a:lnTo>
                  <a:pt x="214629" y="721425"/>
                </a:lnTo>
                <a:lnTo>
                  <a:pt x="617046" y="490219"/>
                </a:lnTo>
                <a:close/>
              </a:path>
            </a:pathLst>
          </a:custGeom>
          <a:solidFill>
            <a:srgbClr val="1B1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8" name="object 617"/>
          <p:cNvSpPr>
            <a:spLocks/>
          </p:cNvSpPr>
          <p:nvPr/>
        </p:nvSpPr>
        <p:spPr bwMode="auto">
          <a:xfrm>
            <a:off x="5035550" y="5095875"/>
            <a:ext cx="1460500" cy="844550"/>
          </a:xfrm>
          <a:custGeom>
            <a:avLst/>
            <a:gdLst>
              <a:gd name="T0" fmla="*/ 629368 w 1460500"/>
              <a:gd name="T1" fmla="*/ 484598 h 843279"/>
              <a:gd name="T2" fmla="*/ 614506 w 1460500"/>
              <a:gd name="T3" fmla="*/ 484598 h 843279"/>
              <a:gd name="T4" fmla="*/ 212089 w 1460500"/>
              <a:gd name="T5" fmla="*/ 716153 h 843279"/>
              <a:gd name="T6" fmla="*/ 212089 w 1460500"/>
              <a:gd name="T7" fmla="*/ 724705 h 843279"/>
              <a:gd name="T8" fmla="*/ 629368 w 1460500"/>
              <a:gd name="T9" fmla="*/ 4845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29368" y="483869"/>
                </a:moveTo>
                <a:lnTo>
                  <a:pt x="614506" y="483869"/>
                </a:lnTo>
                <a:lnTo>
                  <a:pt x="212089" y="715075"/>
                </a:lnTo>
                <a:lnTo>
                  <a:pt x="212089" y="723614"/>
                </a:lnTo>
                <a:lnTo>
                  <a:pt x="629368" y="483869"/>
                </a:lnTo>
                <a:close/>
              </a:path>
            </a:pathLst>
          </a:custGeom>
          <a:solidFill>
            <a:srgbClr val="1C1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19" name="object 618"/>
          <p:cNvSpPr>
            <a:spLocks/>
          </p:cNvSpPr>
          <p:nvPr/>
        </p:nvSpPr>
        <p:spPr bwMode="auto">
          <a:xfrm>
            <a:off x="5038725" y="5102225"/>
            <a:ext cx="1460500" cy="844550"/>
          </a:xfrm>
          <a:custGeom>
            <a:avLst/>
            <a:gdLst>
              <a:gd name="T0" fmla="*/ 640421 w 1460500"/>
              <a:gd name="T1" fmla="*/ 478239 h 843279"/>
              <a:gd name="T2" fmla="*/ 625558 w 1460500"/>
              <a:gd name="T3" fmla="*/ 478239 h 843279"/>
              <a:gd name="T4" fmla="*/ 208279 w 1460500"/>
              <a:gd name="T5" fmla="*/ 718345 h 843279"/>
              <a:gd name="T6" fmla="*/ 208279 w 1460500"/>
              <a:gd name="T7" fmla="*/ 726897 h 843279"/>
              <a:gd name="T8" fmla="*/ 640421 w 1460500"/>
              <a:gd name="T9" fmla="*/ 47823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40421" y="477519"/>
                </a:moveTo>
                <a:lnTo>
                  <a:pt x="625558" y="477519"/>
                </a:lnTo>
                <a:lnTo>
                  <a:pt x="208279" y="717264"/>
                </a:lnTo>
                <a:lnTo>
                  <a:pt x="208279" y="725803"/>
                </a:lnTo>
                <a:lnTo>
                  <a:pt x="640421" y="477519"/>
                </a:lnTo>
                <a:close/>
              </a:path>
            </a:pathLst>
          </a:custGeom>
          <a:solidFill>
            <a:srgbClr val="1D1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0" name="object 619"/>
          <p:cNvSpPr>
            <a:spLocks/>
          </p:cNvSpPr>
          <p:nvPr/>
        </p:nvSpPr>
        <p:spPr bwMode="auto">
          <a:xfrm>
            <a:off x="5043488" y="5108575"/>
            <a:ext cx="1460500" cy="844550"/>
          </a:xfrm>
          <a:custGeom>
            <a:avLst/>
            <a:gdLst>
              <a:gd name="T0" fmla="*/ 650492 w 1460500"/>
              <a:gd name="T1" fmla="*/ 471879 h 843279"/>
              <a:gd name="T2" fmla="*/ 636611 w 1460500"/>
              <a:gd name="T3" fmla="*/ 471879 h 843279"/>
              <a:gd name="T4" fmla="*/ 204469 w 1460500"/>
              <a:gd name="T5" fmla="*/ 720537 h 843279"/>
              <a:gd name="T6" fmla="*/ 204469 w 1460500"/>
              <a:gd name="T7" fmla="*/ 728914 h 843279"/>
              <a:gd name="T8" fmla="*/ 650492 w 1460500"/>
              <a:gd name="T9" fmla="*/ 47187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50492" y="471169"/>
                </a:moveTo>
                <a:lnTo>
                  <a:pt x="636611" y="471169"/>
                </a:lnTo>
                <a:lnTo>
                  <a:pt x="204469" y="719453"/>
                </a:lnTo>
                <a:lnTo>
                  <a:pt x="204469" y="727817"/>
                </a:lnTo>
                <a:lnTo>
                  <a:pt x="650492" y="471169"/>
                </a:lnTo>
                <a:close/>
              </a:path>
            </a:pathLst>
          </a:custGeom>
          <a:solidFill>
            <a:srgbClr val="1E1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1" name="object 620"/>
          <p:cNvSpPr>
            <a:spLocks/>
          </p:cNvSpPr>
          <p:nvPr/>
        </p:nvSpPr>
        <p:spPr bwMode="auto">
          <a:xfrm>
            <a:off x="5046663" y="5114925"/>
            <a:ext cx="1460500" cy="844550"/>
          </a:xfrm>
          <a:custGeom>
            <a:avLst/>
            <a:gdLst>
              <a:gd name="T0" fmla="*/ 661527 w 1460500"/>
              <a:gd name="T1" fmla="*/ 466090 h 844550"/>
              <a:gd name="T2" fmla="*/ 646682 w 1460500"/>
              <a:gd name="T3" fmla="*/ 466090 h 844550"/>
              <a:gd name="T4" fmla="*/ 200660 w 1460500"/>
              <a:gd name="T5" fmla="*/ 722737 h 844550"/>
              <a:gd name="T6" fmla="*/ 200660 w 1460500"/>
              <a:gd name="T7" fmla="*/ 731279 h 844550"/>
              <a:gd name="T8" fmla="*/ 661527 w 1460500"/>
              <a:gd name="T9" fmla="*/ 46609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661527" y="466090"/>
                </a:moveTo>
                <a:lnTo>
                  <a:pt x="646682" y="466090"/>
                </a:lnTo>
                <a:lnTo>
                  <a:pt x="200660" y="722737"/>
                </a:lnTo>
                <a:lnTo>
                  <a:pt x="200660" y="731279"/>
                </a:lnTo>
                <a:lnTo>
                  <a:pt x="661527" y="466090"/>
                </a:lnTo>
                <a:close/>
              </a:path>
            </a:pathLst>
          </a:custGeom>
          <a:solidFill>
            <a:srgbClr val="1F1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2" name="object 621"/>
          <p:cNvSpPr>
            <a:spLocks/>
          </p:cNvSpPr>
          <p:nvPr/>
        </p:nvSpPr>
        <p:spPr bwMode="auto">
          <a:xfrm>
            <a:off x="5051425" y="5121275"/>
            <a:ext cx="1458913" cy="844550"/>
          </a:xfrm>
          <a:custGeom>
            <a:avLst/>
            <a:gdLst>
              <a:gd name="T0" fmla="*/ 671834 w 1459230"/>
              <a:gd name="T1" fmla="*/ 459740 h 844550"/>
              <a:gd name="T2" fmla="*/ 657574 w 1459230"/>
              <a:gd name="T3" fmla="*/ 459740 h 844550"/>
              <a:gd name="T4" fmla="*/ 196807 w 1459230"/>
              <a:gd name="T5" fmla="*/ 724929 h 844550"/>
              <a:gd name="T6" fmla="*/ 196807 w 1459230"/>
              <a:gd name="T7" fmla="*/ 733375 h 844550"/>
              <a:gd name="T8" fmla="*/ 671834 w 1459230"/>
              <a:gd name="T9" fmla="*/ 4597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671980" y="459740"/>
                </a:moveTo>
                <a:lnTo>
                  <a:pt x="657717" y="459740"/>
                </a:lnTo>
                <a:lnTo>
                  <a:pt x="196850" y="724929"/>
                </a:lnTo>
                <a:lnTo>
                  <a:pt x="196850" y="733375"/>
                </a:lnTo>
                <a:lnTo>
                  <a:pt x="671980" y="459740"/>
                </a:lnTo>
                <a:close/>
              </a:path>
            </a:pathLst>
          </a:custGeom>
          <a:solidFill>
            <a:srgbClr val="202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3" name="object 622"/>
          <p:cNvSpPr>
            <a:spLocks/>
          </p:cNvSpPr>
          <p:nvPr/>
        </p:nvSpPr>
        <p:spPr bwMode="auto">
          <a:xfrm>
            <a:off x="5054600" y="5127625"/>
            <a:ext cx="1458913" cy="844550"/>
          </a:xfrm>
          <a:custGeom>
            <a:avLst/>
            <a:gdLst>
              <a:gd name="T0" fmla="*/ 682180 w 1459229"/>
              <a:gd name="T1" fmla="*/ 453390 h 844550"/>
              <a:gd name="T2" fmla="*/ 668025 w 1459229"/>
              <a:gd name="T3" fmla="*/ 453390 h 844550"/>
              <a:gd name="T4" fmla="*/ 192997 w 1459229"/>
              <a:gd name="T5" fmla="*/ 727025 h 844550"/>
              <a:gd name="T6" fmla="*/ 192997 w 1459229"/>
              <a:gd name="T7" fmla="*/ 734933 h 844550"/>
              <a:gd name="T8" fmla="*/ 682180 w 1459229"/>
              <a:gd name="T9" fmla="*/ 45339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682328" y="453390"/>
                </a:moveTo>
                <a:lnTo>
                  <a:pt x="668170" y="453390"/>
                </a:lnTo>
                <a:lnTo>
                  <a:pt x="193039" y="727025"/>
                </a:lnTo>
                <a:lnTo>
                  <a:pt x="193039" y="734933"/>
                </a:lnTo>
                <a:lnTo>
                  <a:pt x="682328" y="453390"/>
                </a:lnTo>
                <a:close/>
              </a:path>
            </a:pathLst>
          </a:custGeom>
          <a:solidFill>
            <a:srgbClr val="212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4" name="object 623"/>
          <p:cNvSpPr>
            <a:spLocks/>
          </p:cNvSpPr>
          <p:nvPr/>
        </p:nvSpPr>
        <p:spPr bwMode="auto">
          <a:xfrm>
            <a:off x="5057775" y="5133975"/>
            <a:ext cx="1460500" cy="844550"/>
          </a:xfrm>
          <a:custGeom>
            <a:avLst/>
            <a:gdLst>
              <a:gd name="T0" fmla="*/ 694634 w 1460500"/>
              <a:gd name="T1" fmla="*/ 447040 h 844550"/>
              <a:gd name="T2" fmla="*/ 679788 w 1460500"/>
              <a:gd name="T3" fmla="*/ 447040 h 844550"/>
              <a:gd name="T4" fmla="*/ 190500 w 1460500"/>
              <a:gd name="T5" fmla="*/ 728583 h 844550"/>
              <a:gd name="T6" fmla="*/ 190500 w 1460500"/>
              <a:gd name="T7" fmla="*/ 737125 h 844550"/>
              <a:gd name="T8" fmla="*/ 694634 w 1460500"/>
              <a:gd name="T9" fmla="*/ 4470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694634" y="447040"/>
                </a:moveTo>
                <a:lnTo>
                  <a:pt x="679788" y="447040"/>
                </a:lnTo>
                <a:lnTo>
                  <a:pt x="190500" y="728583"/>
                </a:lnTo>
                <a:lnTo>
                  <a:pt x="190500" y="737125"/>
                </a:lnTo>
                <a:lnTo>
                  <a:pt x="694634" y="447040"/>
                </a:lnTo>
                <a:close/>
              </a:path>
            </a:pathLst>
          </a:custGeom>
          <a:solidFill>
            <a:srgbClr val="222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5" name="object 624"/>
          <p:cNvSpPr>
            <a:spLocks/>
          </p:cNvSpPr>
          <p:nvPr/>
        </p:nvSpPr>
        <p:spPr bwMode="auto">
          <a:xfrm>
            <a:off x="5060950" y="5140325"/>
            <a:ext cx="1460500" cy="842963"/>
          </a:xfrm>
          <a:custGeom>
            <a:avLst/>
            <a:gdLst>
              <a:gd name="T0" fmla="*/ 704524 w 1460500"/>
              <a:gd name="T1" fmla="*/ 440524 h 843280"/>
              <a:gd name="T2" fmla="*/ 690824 w 1460500"/>
              <a:gd name="T3" fmla="*/ 440524 h 843280"/>
              <a:gd name="T4" fmla="*/ 186689 w 1460500"/>
              <a:gd name="T5" fmla="*/ 730500 h 843280"/>
              <a:gd name="T6" fmla="*/ 186689 w 1460500"/>
              <a:gd name="T7" fmla="*/ 737930 h 843280"/>
              <a:gd name="T8" fmla="*/ 704524 w 1460500"/>
              <a:gd name="T9" fmla="*/ 44052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04524" y="440690"/>
                </a:moveTo>
                <a:lnTo>
                  <a:pt x="690824" y="440690"/>
                </a:lnTo>
                <a:lnTo>
                  <a:pt x="186689" y="730775"/>
                </a:lnTo>
                <a:lnTo>
                  <a:pt x="186689" y="738207"/>
                </a:lnTo>
                <a:lnTo>
                  <a:pt x="704524" y="440690"/>
                </a:lnTo>
                <a:close/>
              </a:path>
            </a:pathLst>
          </a:custGeom>
          <a:solidFill>
            <a:srgbClr val="232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6" name="object 625"/>
          <p:cNvSpPr>
            <a:spLocks/>
          </p:cNvSpPr>
          <p:nvPr/>
        </p:nvSpPr>
        <p:spPr bwMode="auto">
          <a:xfrm>
            <a:off x="5064125" y="5146675"/>
            <a:ext cx="1460500" cy="842963"/>
          </a:xfrm>
          <a:custGeom>
            <a:avLst/>
            <a:gdLst>
              <a:gd name="T0" fmla="*/ 715576 w 1460499"/>
              <a:gd name="T1" fmla="*/ 434177 h 843280"/>
              <a:gd name="T2" fmla="*/ 700714 w 1460499"/>
              <a:gd name="T3" fmla="*/ 434177 h 843280"/>
              <a:gd name="T4" fmla="*/ 182879 w 1460499"/>
              <a:gd name="T5" fmla="*/ 731582 h 843280"/>
              <a:gd name="T6" fmla="*/ 182879 w 1460499"/>
              <a:gd name="T7" fmla="*/ 740118 h 843280"/>
              <a:gd name="T8" fmla="*/ 715576 w 1460499"/>
              <a:gd name="T9" fmla="*/ 434177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715576" y="434340"/>
                </a:moveTo>
                <a:lnTo>
                  <a:pt x="700714" y="434340"/>
                </a:lnTo>
                <a:lnTo>
                  <a:pt x="182879" y="731857"/>
                </a:lnTo>
                <a:lnTo>
                  <a:pt x="182879" y="740396"/>
                </a:lnTo>
                <a:lnTo>
                  <a:pt x="715576" y="434340"/>
                </a:lnTo>
                <a:close/>
              </a:path>
            </a:pathLst>
          </a:custGeom>
          <a:solidFill>
            <a:srgbClr val="252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7" name="object 626"/>
          <p:cNvSpPr>
            <a:spLocks/>
          </p:cNvSpPr>
          <p:nvPr/>
        </p:nvSpPr>
        <p:spPr bwMode="auto">
          <a:xfrm>
            <a:off x="5068888" y="5153025"/>
            <a:ext cx="1460500" cy="842963"/>
          </a:xfrm>
          <a:custGeom>
            <a:avLst/>
            <a:gdLst>
              <a:gd name="T0" fmla="*/ 726628 w 1460500"/>
              <a:gd name="T1" fmla="*/ 427829 h 843280"/>
              <a:gd name="T2" fmla="*/ 711766 w 1460500"/>
              <a:gd name="T3" fmla="*/ 427829 h 843280"/>
              <a:gd name="T4" fmla="*/ 179069 w 1460500"/>
              <a:gd name="T5" fmla="*/ 733770 h 843280"/>
              <a:gd name="T6" fmla="*/ 179069 w 1460500"/>
              <a:gd name="T7" fmla="*/ 742306 h 843280"/>
              <a:gd name="T8" fmla="*/ 726628 w 1460500"/>
              <a:gd name="T9" fmla="*/ 427829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26628" y="427990"/>
                </a:moveTo>
                <a:lnTo>
                  <a:pt x="711766" y="427990"/>
                </a:lnTo>
                <a:lnTo>
                  <a:pt x="179069" y="734046"/>
                </a:lnTo>
                <a:lnTo>
                  <a:pt x="179069" y="742585"/>
                </a:lnTo>
                <a:lnTo>
                  <a:pt x="726628" y="427990"/>
                </a:lnTo>
                <a:close/>
              </a:path>
            </a:pathLst>
          </a:custGeom>
          <a:solidFill>
            <a:srgbClr val="262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8" name="object 627"/>
          <p:cNvSpPr>
            <a:spLocks/>
          </p:cNvSpPr>
          <p:nvPr/>
        </p:nvSpPr>
        <p:spPr bwMode="auto">
          <a:xfrm>
            <a:off x="5072063" y="5159375"/>
            <a:ext cx="1458912" cy="842963"/>
          </a:xfrm>
          <a:custGeom>
            <a:avLst/>
            <a:gdLst>
              <a:gd name="T0" fmla="*/ 736881 w 1459229"/>
              <a:gd name="T1" fmla="*/ 421482 h 843280"/>
              <a:gd name="T2" fmla="*/ 722661 w 1459229"/>
              <a:gd name="T3" fmla="*/ 421482 h 843280"/>
              <a:gd name="T4" fmla="*/ 175222 w 1459229"/>
              <a:gd name="T5" fmla="*/ 735958 h 843280"/>
              <a:gd name="T6" fmla="*/ 175222 w 1459229"/>
              <a:gd name="T7" fmla="*/ 744408 h 843280"/>
              <a:gd name="T8" fmla="*/ 736881 w 1459229"/>
              <a:gd name="T9" fmla="*/ 421482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737041" y="421640"/>
                </a:moveTo>
                <a:lnTo>
                  <a:pt x="722818" y="421640"/>
                </a:lnTo>
                <a:lnTo>
                  <a:pt x="175260" y="736235"/>
                </a:lnTo>
                <a:lnTo>
                  <a:pt x="175260" y="744688"/>
                </a:lnTo>
                <a:lnTo>
                  <a:pt x="737041" y="421640"/>
                </a:lnTo>
                <a:close/>
              </a:path>
            </a:pathLst>
          </a:custGeom>
          <a:solidFill>
            <a:srgbClr val="272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29" name="object 628"/>
          <p:cNvSpPr>
            <a:spLocks/>
          </p:cNvSpPr>
          <p:nvPr/>
        </p:nvSpPr>
        <p:spPr bwMode="auto">
          <a:xfrm>
            <a:off x="5076825" y="5165725"/>
            <a:ext cx="1458913" cy="842963"/>
          </a:xfrm>
          <a:custGeom>
            <a:avLst/>
            <a:gdLst>
              <a:gd name="T0" fmla="*/ 747301 w 1459230"/>
              <a:gd name="T1" fmla="*/ 415134 h 843280"/>
              <a:gd name="T2" fmla="*/ 733072 w 1459230"/>
              <a:gd name="T3" fmla="*/ 415134 h 843280"/>
              <a:gd name="T4" fmla="*/ 171413 w 1459230"/>
              <a:gd name="T5" fmla="*/ 738060 h 843280"/>
              <a:gd name="T6" fmla="*/ 171413 w 1459230"/>
              <a:gd name="T7" fmla="*/ 745954 h 843280"/>
              <a:gd name="T8" fmla="*/ 747301 w 1459230"/>
              <a:gd name="T9" fmla="*/ 41513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747463" y="415290"/>
                </a:moveTo>
                <a:lnTo>
                  <a:pt x="733231" y="415290"/>
                </a:lnTo>
                <a:lnTo>
                  <a:pt x="171450" y="738338"/>
                </a:lnTo>
                <a:lnTo>
                  <a:pt x="171450" y="746234"/>
                </a:lnTo>
                <a:lnTo>
                  <a:pt x="747463" y="415290"/>
                </a:lnTo>
                <a:close/>
              </a:path>
            </a:pathLst>
          </a:custGeom>
          <a:solidFill>
            <a:srgbClr val="282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0" name="object 629"/>
          <p:cNvSpPr>
            <a:spLocks/>
          </p:cNvSpPr>
          <p:nvPr/>
        </p:nvSpPr>
        <p:spPr bwMode="auto">
          <a:xfrm>
            <a:off x="5078413" y="5172075"/>
            <a:ext cx="1460500" cy="842963"/>
          </a:xfrm>
          <a:custGeom>
            <a:avLst/>
            <a:gdLst>
              <a:gd name="T0" fmla="*/ 759785 w 1460500"/>
              <a:gd name="T1" fmla="*/ 408786 h 843280"/>
              <a:gd name="T2" fmla="*/ 744923 w 1460500"/>
              <a:gd name="T3" fmla="*/ 408786 h 843280"/>
              <a:gd name="T4" fmla="*/ 168910 w 1460500"/>
              <a:gd name="T5" fmla="*/ 739606 h 843280"/>
              <a:gd name="T6" fmla="*/ 168910 w 1460500"/>
              <a:gd name="T7" fmla="*/ 748142 h 843280"/>
              <a:gd name="T8" fmla="*/ 759785 w 1460500"/>
              <a:gd name="T9" fmla="*/ 408786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59785" y="408940"/>
                </a:moveTo>
                <a:lnTo>
                  <a:pt x="744923" y="408940"/>
                </a:lnTo>
                <a:lnTo>
                  <a:pt x="168910" y="739884"/>
                </a:lnTo>
                <a:lnTo>
                  <a:pt x="168910" y="748423"/>
                </a:lnTo>
                <a:lnTo>
                  <a:pt x="759785" y="408940"/>
                </a:lnTo>
                <a:close/>
              </a:path>
            </a:pathLst>
          </a:custGeom>
          <a:solidFill>
            <a:srgbClr val="292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1" name="object 630"/>
          <p:cNvSpPr>
            <a:spLocks/>
          </p:cNvSpPr>
          <p:nvPr/>
        </p:nvSpPr>
        <p:spPr bwMode="auto">
          <a:xfrm>
            <a:off x="5083175" y="5178425"/>
            <a:ext cx="1460500" cy="842963"/>
          </a:xfrm>
          <a:custGeom>
            <a:avLst/>
            <a:gdLst>
              <a:gd name="T0" fmla="*/ 770837 w 1460500"/>
              <a:gd name="T1" fmla="*/ 402439 h 843280"/>
              <a:gd name="T2" fmla="*/ 755975 w 1460500"/>
              <a:gd name="T3" fmla="*/ 402439 h 843280"/>
              <a:gd name="T4" fmla="*/ 165100 w 1460500"/>
              <a:gd name="T5" fmla="*/ 741794 h 843280"/>
              <a:gd name="T6" fmla="*/ 165100 w 1460500"/>
              <a:gd name="T7" fmla="*/ 750330 h 843280"/>
              <a:gd name="T8" fmla="*/ 770837 w 1460500"/>
              <a:gd name="T9" fmla="*/ 402439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70837" y="402590"/>
                </a:moveTo>
                <a:lnTo>
                  <a:pt x="755975" y="402590"/>
                </a:lnTo>
                <a:lnTo>
                  <a:pt x="165100" y="742073"/>
                </a:lnTo>
                <a:lnTo>
                  <a:pt x="165100" y="750612"/>
                </a:lnTo>
                <a:lnTo>
                  <a:pt x="770837" y="402590"/>
                </a:lnTo>
                <a:close/>
              </a:path>
            </a:pathLst>
          </a:custGeom>
          <a:solidFill>
            <a:srgbClr val="2A2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2" name="object 631"/>
          <p:cNvSpPr>
            <a:spLocks/>
          </p:cNvSpPr>
          <p:nvPr/>
        </p:nvSpPr>
        <p:spPr bwMode="auto">
          <a:xfrm>
            <a:off x="5086350" y="5184775"/>
            <a:ext cx="1460500" cy="842963"/>
          </a:xfrm>
          <a:custGeom>
            <a:avLst/>
            <a:gdLst>
              <a:gd name="T0" fmla="*/ 781890 w 1460500"/>
              <a:gd name="T1" fmla="*/ 396091 h 843280"/>
              <a:gd name="T2" fmla="*/ 767027 w 1460500"/>
              <a:gd name="T3" fmla="*/ 396091 h 843280"/>
              <a:gd name="T4" fmla="*/ 161289 w 1460500"/>
              <a:gd name="T5" fmla="*/ 743982 h 843280"/>
              <a:gd name="T6" fmla="*/ 161289 w 1460500"/>
              <a:gd name="T7" fmla="*/ 752518 h 843280"/>
              <a:gd name="T8" fmla="*/ 781890 w 1460500"/>
              <a:gd name="T9" fmla="*/ 39609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81890" y="396240"/>
                </a:moveTo>
                <a:lnTo>
                  <a:pt x="767027" y="396240"/>
                </a:lnTo>
                <a:lnTo>
                  <a:pt x="161289" y="744262"/>
                </a:lnTo>
                <a:lnTo>
                  <a:pt x="161289" y="752801"/>
                </a:lnTo>
                <a:lnTo>
                  <a:pt x="781890" y="396240"/>
                </a:lnTo>
                <a:close/>
              </a:path>
            </a:pathLst>
          </a:custGeom>
          <a:solidFill>
            <a:srgbClr val="2B2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3" name="object 632"/>
          <p:cNvSpPr>
            <a:spLocks/>
          </p:cNvSpPr>
          <p:nvPr/>
        </p:nvSpPr>
        <p:spPr bwMode="auto">
          <a:xfrm>
            <a:off x="5089525" y="5191125"/>
            <a:ext cx="1460500" cy="842963"/>
          </a:xfrm>
          <a:custGeom>
            <a:avLst/>
            <a:gdLst>
              <a:gd name="T0" fmla="*/ 792943 w 1460499"/>
              <a:gd name="T1" fmla="*/ 389743 h 843280"/>
              <a:gd name="T2" fmla="*/ 778081 w 1460499"/>
              <a:gd name="T3" fmla="*/ 389743 h 843280"/>
              <a:gd name="T4" fmla="*/ 157479 w 1460499"/>
              <a:gd name="T5" fmla="*/ 746170 h 843280"/>
              <a:gd name="T6" fmla="*/ 157479 w 1460499"/>
              <a:gd name="T7" fmla="*/ 754706 h 843280"/>
              <a:gd name="T8" fmla="*/ 792943 w 1460499"/>
              <a:gd name="T9" fmla="*/ 38974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792942" y="389890"/>
                </a:moveTo>
                <a:lnTo>
                  <a:pt x="778080" y="389890"/>
                </a:lnTo>
                <a:lnTo>
                  <a:pt x="157479" y="746451"/>
                </a:lnTo>
                <a:lnTo>
                  <a:pt x="157479" y="754990"/>
                </a:lnTo>
                <a:lnTo>
                  <a:pt x="792942" y="389890"/>
                </a:lnTo>
                <a:close/>
              </a:path>
            </a:pathLst>
          </a:custGeom>
          <a:solidFill>
            <a:srgbClr val="2C2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4" name="object 633"/>
          <p:cNvSpPr>
            <a:spLocks/>
          </p:cNvSpPr>
          <p:nvPr/>
        </p:nvSpPr>
        <p:spPr bwMode="auto">
          <a:xfrm>
            <a:off x="5094288" y="5197475"/>
            <a:ext cx="1458912" cy="842963"/>
          </a:xfrm>
          <a:custGeom>
            <a:avLst/>
            <a:gdLst>
              <a:gd name="T0" fmla="*/ 803122 w 1459229"/>
              <a:gd name="T1" fmla="*/ 383396 h 843280"/>
              <a:gd name="T2" fmla="*/ 788961 w 1459229"/>
              <a:gd name="T3" fmla="*/ 383396 h 843280"/>
              <a:gd name="T4" fmla="*/ 153636 w 1459229"/>
              <a:gd name="T5" fmla="*/ 748359 h 843280"/>
              <a:gd name="T6" fmla="*/ 153636 w 1459229"/>
              <a:gd name="T7" fmla="*/ 756818 h 843280"/>
              <a:gd name="T8" fmla="*/ 803122 w 1459229"/>
              <a:gd name="T9" fmla="*/ 383396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803297" y="383540"/>
                </a:moveTo>
                <a:lnTo>
                  <a:pt x="789132" y="383540"/>
                </a:lnTo>
                <a:lnTo>
                  <a:pt x="153669" y="748640"/>
                </a:lnTo>
                <a:lnTo>
                  <a:pt x="153669" y="757103"/>
                </a:lnTo>
                <a:lnTo>
                  <a:pt x="803297" y="383540"/>
                </a:lnTo>
                <a:close/>
              </a:path>
            </a:pathLst>
          </a:custGeom>
          <a:solidFill>
            <a:srgbClr val="2D2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5" name="object 634"/>
          <p:cNvSpPr>
            <a:spLocks/>
          </p:cNvSpPr>
          <p:nvPr/>
        </p:nvSpPr>
        <p:spPr bwMode="auto">
          <a:xfrm>
            <a:off x="5097463" y="5203825"/>
            <a:ext cx="1458912" cy="842963"/>
          </a:xfrm>
          <a:custGeom>
            <a:avLst/>
            <a:gdLst>
              <a:gd name="T0" fmla="*/ 812370 w 1459229"/>
              <a:gd name="T1" fmla="*/ 377048 h 843280"/>
              <a:gd name="T2" fmla="*/ 799313 w 1459229"/>
              <a:gd name="T3" fmla="*/ 377048 h 843280"/>
              <a:gd name="T4" fmla="*/ 149827 w 1459229"/>
              <a:gd name="T5" fmla="*/ 750471 h 843280"/>
              <a:gd name="T6" fmla="*/ 149827 w 1459229"/>
              <a:gd name="T7" fmla="*/ 758224 h 843280"/>
              <a:gd name="T8" fmla="*/ 812370 w 1459229"/>
              <a:gd name="T9" fmla="*/ 37704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812547" y="377190"/>
                </a:moveTo>
                <a:lnTo>
                  <a:pt x="799487" y="377190"/>
                </a:lnTo>
                <a:lnTo>
                  <a:pt x="149860" y="750753"/>
                </a:lnTo>
                <a:lnTo>
                  <a:pt x="149860" y="758509"/>
                </a:lnTo>
                <a:lnTo>
                  <a:pt x="812547" y="377190"/>
                </a:lnTo>
                <a:close/>
              </a:path>
            </a:pathLst>
          </a:custGeom>
          <a:solidFill>
            <a:srgbClr val="2E2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6" name="object 635"/>
          <p:cNvSpPr>
            <a:spLocks/>
          </p:cNvSpPr>
          <p:nvPr/>
        </p:nvSpPr>
        <p:spPr bwMode="auto">
          <a:xfrm>
            <a:off x="5100638" y="5208588"/>
            <a:ext cx="1460500" cy="844550"/>
          </a:xfrm>
          <a:custGeom>
            <a:avLst/>
            <a:gdLst>
              <a:gd name="T0" fmla="*/ 824853 w 1460500"/>
              <a:gd name="T1" fmla="*/ 372109 h 844550"/>
              <a:gd name="T2" fmla="*/ 810007 w 1460500"/>
              <a:gd name="T3" fmla="*/ 372109 h 844550"/>
              <a:gd name="T4" fmla="*/ 147319 w 1460500"/>
              <a:gd name="T5" fmla="*/ 753429 h 844550"/>
              <a:gd name="T6" fmla="*/ 147319 w 1460500"/>
              <a:gd name="T7" fmla="*/ 761972 h 844550"/>
              <a:gd name="T8" fmla="*/ 824853 w 1460500"/>
              <a:gd name="T9" fmla="*/ 3721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24853" y="372109"/>
                </a:moveTo>
                <a:lnTo>
                  <a:pt x="810007" y="372109"/>
                </a:lnTo>
                <a:lnTo>
                  <a:pt x="147319" y="753429"/>
                </a:lnTo>
                <a:lnTo>
                  <a:pt x="147319" y="761972"/>
                </a:lnTo>
                <a:lnTo>
                  <a:pt x="824853" y="372109"/>
                </a:lnTo>
                <a:close/>
              </a:path>
            </a:pathLst>
          </a:custGeom>
          <a:solidFill>
            <a:srgbClr val="2F2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7" name="object 636"/>
          <p:cNvSpPr>
            <a:spLocks/>
          </p:cNvSpPr>
          <p:nvPr/>
        </p:nvSpPr>
        <p:spPr bwMode="auto">
          <a:xfrm>
            <a:off x="5103813" y="5214938"/>
            <a:ext cx="1460500" cy="844550"/>
          </a:xfrm>
          <a:custGeom>
            <a:avLst/>
            <a:gdLst>
              <a:gd name="T0" fmla="*/ 835888 w 1460500"/>
              <a:gd name="T1" fmla="*/ 365759 h 844550"/>
              <a:gd name="T2" fmla="*/ 821043 w 1460500"/>
              <a:gd name="T3" fmla="*/ 365759 h 844550"/>
              <a:gd name="T4" fmla="*/ 143510 w 1460500"/>
              <a:gd name="T5" fmla="*/ 755622 h 844550"/>
              <a:gd name="T6" fmla="*/ 143510 w 1460500"/>
              <a:gd name="T7" fmla="*/ 764164 h 844550"/>
              <a:gd name="T8" fmla="*/ 835888 w 1460500"/>
              <a:gd name="T9" fmla="*/ 3657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35888" y="365759"/>
                </a:moveTo>
                <a:lnTo>
                  <a:pt x="821043" y="365759"/>
                </a:lnTo>
                <a:lnTo>
                  <a:pt x="143510" y="755622"/>
                </a:lnTo>
                <a:lnTo>
                  <a:pt x="143510" y="764164"/>
                </a:lnTo>
                <a:lnTo>
                  <a:pt x="835888" y="365759"/>
                </a:lnTo>
                <a:close/>
              </a:path>
            </a:pathLst>
          </a:custGeom>
          <a:solidFill>
            <a:srgbClr val="303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8" name="object 637"/>
          <p:cNvSpPr>
            <a:spLocks/>
          </p:cNvSpPr>
          <p:nvPr/>
        </p:nvSpPr>
        <p:spPr bwMode="auto">
          <a:xfrm>
            <a:off x="5108575" y="5221288"/>
            <a:ext cx="1460500" cy="844550"/>
          </a:xfrm>
          <a:custGeom>
            <a:avLst/>
            <a:gdLst>
              <a:gd name="T0" fmla="*/ 846924 w 1460500"/>
              <a:gd name="T1" fmla="*/ 359409 h 844550"/>
              <a:gd name="T2" fmla="*/ 832078 w 1460500"/>
              <a:gd name="T3" fmla="*/ 359409 h 844550"/>
              <a:gd name="T4" fmla="*/ 139700 w 1460500"/>
              <a:gd name="T5" fmla="*/ 757814 h 844550"/>
              <a:gd name="T6" fmla="*/ 139700 w 1460500"/>
              <a:gd name="T7" fmla="*/ 766356 h 844550"/>
              <a:gd name="T8" fmla="*/ 846924 w 1460500"/>
              <a:gd name="T9" fmla="*/ 3594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46924" y="359409"/>
                </a:moveTo>
                <a:lnTo>
                  <a:pt x="832078" y="359409"/>
                </a:lnTo>
                <a:lnTo>
                  <a:pt x="139700" y="757814"/>
                </a:lnTo>
                <a:lnTo>
                  <a:pt x="139700" y="766356"/>
                </a:lnTo>
                <a:lnTo>
                  <a:pt x="846924" y="359409"/>
                </a:lnTo>
                <a:close/>
              </a:path>
            </a:pathLst>
          </a:custGeom>
          <a:solidFill>
            <a:srgbClr val="313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39" name="object 638"/>
          <p:cNvSpPr>
            <a:spLocks/>
          </p:cNvSpPr>
          <p:nvPr/>
        </p:nvSpPr>
        <p:spPr bwMode="auto">
          <a:xfrm>
            <a:off x="5111750" y="5227638"/>
            <a:ext cx="1460500" cy="844550"/>
          </a:xfrm>
          <a:custGeom>
            <a:avLst/>
            <a:gdLst>
              <a:gd name="T0" fmla="*/ 857960 w 1460500"/>
              <a:gd name="T1" fmla="*/ 353059 h 844550"/>
              <a:gd name="T2" fmla="*/ 843114 w 1460500"/>
              <a:gd name="T3" fmla="*/ 353059 h 844550"/>
              <a:gd name="T4" fmla="*/ 135889 w 1460500"/>
              <a:gd name="T5" fmla="*/ 760006 h 844550"/>
              <a:gd name="T6" fmla="*/ 135889 w 1460500"/>
              <a:gd name="T7" fmla="*/ 768549 h 844550"/>
              <a:gd name="T8" fmla="*/ 857960 w 1460500"/>
              <a:gd name="T9" fmla="*/ 3530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57960" y="353059"/>
                </a:moveTo>
                <a:lnTo>
                  <a:pt x="843114" y="353059"/>
                </a:lnTo>
                <a:lnTo>
                  <a:pt x="135889" y="760006"/>
                </a:lnTo>
                <a:lnTo>
                  <a:pt x="135889" y="768549"/>
                </a:lnTo>
                <a:lnTo>
                  <a:pt x="857960" y="35305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0" name="object 639"/>
          <p:cNvSpPr>
            <a:spLocks/>
          </p:cNvSpPr>
          <p:nvPr/>
        </p:nvSpPr>
        <p:spPr bwMode="auto">
          <a:xfrm>
            <a:off x="5114925" y="5233988"/>
            <a:ext cx="1460500" cy="842962"/>
          </a:xfrm>
          <a:custGeom>
            <a:avLst/>
            <a:gdLst>
              <a:gd name="T0" fmla="*/ 868099 w 1459230"/>
              <a:gd name="T1" fmla="*/ 346579 h 843279"/>
              <a:gd name="T2" fmla="*/ 854893 w 1459230"/>
              <a:gd name="T3" fmla="*/ 346579 h 843279"/>
              <a:gd name="T4" fmla="*/ 132194 w 1459230"/>
              <a:gd name="T5" fmla="*/ 761913 h 843279"/>
              <a:gd name="T6" fmla="*/ 132194 w 1459230"/>
              <a:gd name="T7" fmla="*/ 769230 h 843279"/>
              <a:gd name="T8" fmla="*/ 868099 w 1459230"/>
              <a:gd name="T9" fmla="*/ 34657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867344" y="346709"/>
                </a:moveTo>
                <a:lnTo>
                  <a:pt x="854150" y="346709"/>
                </a:lnTo>
                <a:lnTo>
                  <a:pt x="132079" y="762199"/>
                </a:lnTo>
                <a:lnTo>
                  <a:pt x="132079" y="769519"/>
                </a:lnTo>
                <a:lnTo>
                  <a:pt x="867344" y="34670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1" name="object 640"/>
          <p:cNvSpPr>
            <a:spLocks/>
          </p:cNvSpPr>
          <p:nvPr/>
        </p:nvSpPr>
        <p:spPr bwMode="auto">
          <a:xfrm>
            <a:off x="5119688" y="5240338"/>
            <a:ext cx="1458912" cy="842962"/>
          </a:xfrm>
          <a:custGeom>
            <a:avLst/>
            <a:gdLst>
              <a:gd name="T0" fmla="*/ 877689 w 1459229"/>
              <a:gd name="T1" fmla="*/ 340231 h 843279"/>
              <a:gd name="T2" fmla="*/ 863346 w 1459229"/>
              <a:gd name="T3" fmla="*/ 340231 h 843279"/>
              <a:gd name="T4" fmla="*/ 128241 w 1459229"/>
              <a:gd name="T5" fmla="*/ 762882 h 843279"/>
              <a:gd name="T6" fmla="*/ 128241 w 1459229"/>
              <a:gd name="T7" fmla="*/ 770752 h 843279"/>
              <a:gd name="T8" fmla="*/ 877689 w 1459229"/>
              <a:gd name="T9" fmla="*/ 34023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877880" y="340359"/>
                </a:moveTo>
                <a:lnTo>
                  <a:pt x="863534" y="340359"/>
                </a:lnTo>
                <a:lnTo>
                  <a:pt x="128269" y="763169"/>
                </a:lnTo>
                <a:lnTo>
                  <a:pt x="128269" y="771042"/>
                </a:lnTo>
                <a:lnTo>
                  <a:pt x="877880" y="340359"/>
                </a:lnTo>
                <a:close/>
              </a:path>
            </a:pathLst>
          </a:custGeom>
          <a:solidFill>
            <a:srgbClr val="343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2" name="object 641"/>
          <p:cNvSpPr>
            <a:spLocks/>
          </p:cNvSpPr>
          <p:nvPr/>
        </p:nvSpPr>
        <p:spPr bwMode="auto">
          <a:xfrm>
            <a:off x="5121275" y="5246688"/>
            <a:ext cx="1460500" cy="842962"/>
          </a:xfrm>
          <a:custGeom>
            <a:avLst/>
            <a:gdLst>
              <a:gd name="T0" fmla="*/ 890203 w 1460499"/>
              <a:gd name="T1" fmla="*/ 333883 h 843279"/>
              <a:gd name="T2" fmla="*/ 875341 w 1460499"/>
              <a:gd name="T3" fmla="*/ 333883 h 843279"/>
              <a:gd name="T4" fmla="*/ 125729 w 1460499"/>
              <a:gd name="T5" fmla="*/ 764405 h 843279"/>
              <a:gd name="T6" fmla="*/ 125729 w 1460499"/>
              <a:gd name="T7" fmla="*/ 772940 h 843279"/>
              <a:gd name="T8" fmla="*/ 890203 w 1460499"/>
              <a:gd name="T9" fmla="*/ 33388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890202" y="334009"/>
                </a:moveTo>
                <a:lnTo>
                  <a:pt x="875340" y="334009"/>
                </a:lnTo>
                <a:lnTo>
                  <a:pt x="125729" y="764692"/>
                </a:lnTo>
                <a:lnTo>
                  <a:pt x="125729" y="773231"/>
                </a:lnTo>
                <a:lnTo>
                  <a:pt x="890202" y="334009"/>
                </a:lnTo>
                <a:close/>
              </a:path>
            </a:pathLst>
          </a:custGeom>
          <a:solidFill>
            <a:srgbClr val="353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3" name="object 642"/>
          <p:cNvSpPr>
            <a:spLocks/>
          </p:cNvSpPr>
          <p:nvPr/>
        </p:nvSpPr>
        <p:spPr bwMode="auto">
          <a:xfrm>
            <a:off x="5126038" y="5253038"/>
            <a:ext cx="1460500" cy="842962"/>
          </a:xfrm>
          <a:custGeom>
            <a:avLst/>
            <a:gdLst>
              <a:gd name="T0" fmla="*/ 901254 w 1460500"/>
              <a:gd name="T1" fmla="*/ 327536 h 843279"/>
              <a:gd name="T2" fmla="*/ 886392 w 1460500"/>
              <a:gd name="T3" fmla="*/ 327536 h 843279"/>
              <a:gd name="T4" fmla="*/ 121919 w 1460500"/>
              <a:gd name="T5" fmla="*/ 766593 h 843279"/>
              <a:gd name="T6" fmla="*/ 121919 w 1460500"/>
              <a:gd name="T7" fmla="*/ 775129 h 843279"/>
              <a:gd name="T8" fmla="*/ 901254 w 1460500"/>
              <a:gd name="T9" fmla="*/ 32753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01254" y="327659"/>
                </a:moveTo>
                <a:lnTo>
                  <a:pt x="886392" y="327659"/>
                </a:lnTo>
                <a:lnTo>
                  <a:pt x="121919" y="766881"/>
                </a:lnTo>
                <a:lnTo>
                  <a:pt x="121919" y="775420"/>
                </a:lnTo>
                <a:lnTo>
                  <a:pt x="901254" y="327659"/>
                </a:lnTo>
                <a:close/>
              </a:path>
            </a:pathLst>
          </a:custGeom>
          <a:solidFill>
            <a:srgbClr val="373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4" name="object 643"/>
          <p:cNvSpPr>
            <a:spLocks/>
          </p:cNvSpPr>
          <p:nvPr/>
        </p:nvSpPr>
        <p:spPr bwMode="auto">
          <a:xfrm>
            <a:off x="5129213" y="5259388"/>
            <a:ext cx="1460500" cy="842962"/>
          </a:xfrm>
          <a:custGeom>
            <a:avLst/>
            <a:gdLst>
              <a:gd name="T0" fmla="*/ 912307 w 1460500"/>
              <a:gd name="T1" fmla="*/ 321188 h 843279"/>
              <a:gd name="T2" fmla="*/ 897444 w 1460500"/>
              <a:gd name="T3" fmla="*/ 321188 h 843279"/>
              <a:gd name="T4" fmla="*/ 118110 w 1460500"/>
              <a:gd name="T5" fmla="*/ 768781 h 843279"/>
              <a:gd name="T6" fmla="*/ 118110 w 1460500"/>
              <a:gd name="T7" fmla="*/ 777317 h 843279"/>
              <a:gd name="T8" fmla="*/ 912307 w 1460500"/>
              <a:gd name="T9" fmla="*/ 32118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12307" y="321309"/>
                </a:moveTo>
                <a:lnTo>
                  <a:pt x="897444" y="321309"/>
                </a:lnTo>
                <a:lnTo>
                  <a:pt x="118110" y="769070"/>
                </a:lnTo>
                <a:lnTo>
                  <a:pt x="118110" y="777609"/>
                </a:lnTo>
                <a:lnTo>
                  <a:pt x="912307" y="321309"/>
                </a:lnTo>
                <a:close/>
              </a:path>
            </a:pathLst>
          </a:custGeom>
          <a:solidFill>
            <a:srgbClr val="383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5" name="object 644"/>
          <p:cNvSpPr>
            <a:spLocks/>
          </p:cNvSpPr>
          <p:nvPr/>
        </p:nvSpPr>
        <p:spPr bwMode="auto">
          <a:xfrm>
            <a:off x="5133975" y="5265738"/>
            <a:ext cx="1460500" cy="842962"/>
          </a:xfrm>
          <a:custGeom>
            <a:avLst/>
            <a:gdLst>
              <a:gd name="T0" fmla="*/ 921966 w 1460500"/>
              <a:gd name="T1" fmla="*/ 314841 h 843279"/>
              <a:gd name="T2" fmla="*/ 908497 w 1460500"/>
              <a:gd name="T3" fmla="*/ 314841 h 843279"/>
              <a:gd name="T4" fmla="*/ 114300 w 1460500"/>
              <a:gd name="T5" fmla="*/ 770969 h 843279"/>
              <a:gd name="T6" fmla="*/ 114300 w 1460500"/>
              <a:gd name="T7" fmla="*/ 779409 h 843279"/>
              <a:gd name="T8" fmla="*/ 921966 w 1460500"/>
              <a:gd name="T9" fmla="*/ 31484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21966" y="314959"/>
                </a:moveTo>
                <a:lnTo>
                  <a:pt x="908497" y="314959"/>
                </a:lnTo>
                <a:lnTo>
                  <a:pt x="114300" y="771259"/>
                </a:lnTo>
                <a:lnTo>
                  <a:pt x="114300" y="779702"/>
                </a:lnTo>
                <a:lnTo>
                  <a:pt x="921966" y="314959"/>
                </a:lnTo>
                <a:close/>
              </a:path>
            </a:pathLst>
          </a:custGeom>
          <a:solidFill>
            <a:srgbClr val="393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6" name="object 645"/>
          <p:cNvSpPr>
            <a:spLocks/>
          </p:cNvSpPr>
          <p:nvPr/>
        </p:nvSpPr>
        <p:spPr bwMode="auto">
          <a:xfrm>
            <a:off x="5137150" y="5270500"/>
            <a:ext cx="1458913" cy="844550"/>
          </a:xfrm>
          <a:custGeom>
            <a:avLst/>
            <a:gdLst>
              <a:gd name="T0" fmla="*/ 933398 w 1459229"/>
              <a:gd name="T1" fmla="*/ 309880 h 844550"/>
              <a:gd name="T2" fmla="*/ 917957 w 1459229"/>
              <a:gd name="T3" fmla="*/ 309880 h 844550"/>
              <a:gd name="T4" fmla="*/ 110465 w 1459229"/>
              <a:gd name="T5" fmla="*/ 774622 h 844550"/>
              <a:gd name="T6" fmla="*/ 110465 w 1459229"/>
              <a:gd name="T7" fmla="*/ 783204 h 844550"/>
              <a:gd name="T8" fmla="*/ 933398 w 1459229"/>
              <a:gd name="T9" fmla="*/ 3098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933600" y="309880"/>
                </a:moveTo>
                <a:lnTo>
                  <a:pt x="918156" y="309880"/>
                </a:lnTo>
                <a:lnTo>
                  <a:pt x="110489" y="774622"/>
                </a:lnTo>
                <a:lnTo>
                  <a:pt x="110489" y="783204"/>
                </a:lnTo>
                <a:lnTo>
                  <a:pt x="933600" y="309880"/>
                </a:lnTo>
                <a:close/>
              </a:path>
            </a:pathLst>
          </a:custGeom>
          <a:solidFill>
            <a:srgbClr val="3A3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7" name="object 646"/>
          <p:cNvSpPr>
            <a:spLocks/>
          </p:cNvSpPr>
          <p:nvPr/>
        </p:nvSpPr>
        <p:spPr bwMode="auto">
          <a:xfrm>
            <a:off x="5140325" y="5278438"/>
            <a:ext cx="1460500" cy="842962"/>
          </a:xfrm>
          <a:custGeom>
            <a:avLst/>
            <a:gdLst>
              <a:gd name="T0" fmla="*/ 945015 w 1459230"/>
              <a:gd name="T1" fmla="*/ 302145 h 843279"/>
              <a:gd name="T2" fmla="*/ 930599 w 1459230"/>
              <a:gd name="T3" fmla="*/ 302145 h 843279"/>
              <a:gd name="T4" fmla="*/ 106772 w 1459230"/>
              <a:gd name="T5" fmla="*/ 775292 h 843279"/>
              <a:gd name="T6" fmla="*/ 106772 w 1459230"/>
              <a:gd name="T7" fmla="*/ 783153 h 843279"/>
              <a:gd name="T8" fmla="*/ 945015 w 1459230"/>
              <a:gd name="T9" fmla="*/ 30214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944193" y="302259"/>
                </a:moveTo>
                <a:lnTo>
                  <a:pt x="929790" y="302259"/>
                </a:lnTo>
                <a:lnTo>
                  <a:pt x="106679" y="775584"/>
                </a:lnTo>
                <a:lnTo>
                  <a:pt x="106679" y="783447"/>
                </a:lnTo>
                <a:lnTo>
                  <a:pt x="944193" y="302259"/>
                </a:lnTo>
                <a:close/>
              </a:path>
            </a:pathLst>
          </a:custGeom>
          <a:solidFill>
            <a:srgbClr val="3B3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8" name="object 647"/>
          <p:cNvSpPr>
            <a:spLocks/>
          </p:cNvSpPr>
          <p:nvPr/>
        </p:nvSpPr>
        <p:spPr bwMode="auto">
          <a:xfrm>
            <a:off x="5143500" y="5284788"/>
            <a:ext cx="1460500" cy="842962"/>
          </a:xfrm>
          <a:custGeom>
            <a:avLst/>
            <a:gdLst>
              <a:gd name="T0" fmla="*/ 956516 w 1460500"/>
              <a:gd name="T1" fmla="*/ 295798 h 843279"/>
              <a:gd name="T2" fmla="*/ 941653 w 1460500"/>
              <a:gd name="T3" fmla="*/ 295798 h 843279"/>
              <a:gd name="T4" fmla="*/ 104139 w 1460500"/>
              <a:gd name="T5" fmla="*/ 776805 h 843279"/>
              <a:gd name="T6" fmla="*/ 104139 w 1460500"/>
              <a:gd name="T7" fmla="*/ 785341 h 843279"/>
              <a:gd name="T8" fmla="*/ 956516 w 1460500"/>
              <a:gd name="T9" fmla="*/ 2957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56516" y="295909"/>
                </a:moveTo>
                <a:lnTo>
                  <a:pt x="941653" y="295909"/>
                </a:lnTo>
                <a:lnTo>
                  <a:pt x="104139" y="777097"/>
                </a:lnTo>
                <a:lnTo>
                  <a:pt x="104139" y="785636"/>
                </a:lnTo>
                <a:lnTo>
                  <a:pt x="956516" y="295909"/>
                </a:lnTo>
                <a:close/>
              </a:path>
            </a:pathLst>
          </a:custGeom>
          <a:solidFill>
            <a:srgbClr val="3C3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49" name="object 648"/>
          <p:cNvSpPr>
            <a:spLocks/>
          </p:cNvSpPr>
          <p:nvPr/>
        </p:nvSpPr>
        <p:spPr bwMode="auto">
          <a:xfrm>
            <a:off x="5146675" y="5291138"/>
            <a:ext cx="1460500" cy="842962"/>
          </a:xfrm>
          <a:custGeom>
            <a:avLst/>
            <a:gdLst>
              <a:gd name="T0" fmla="*/ 966109 w 1460499"/>
              <a:gd name="T1" fmla="*/ 289450 h 843279"/>
              <a:gd name="T2" fmla="*/ 952707 w 1460499"/>
              <a:gd name="T3" fmla="*/ 289450 h 843279"/>
              <a:gd name="T4" fmla="*/ 100329 w 1460499"/>
              <a:gd name="T5" fmla="*/ 778993 h 843279"/>
              <a:gd name="T6" fmla="*/ 100329 w 1460499"/>
              <a:gd name="T7" fmla="*/ 787445 h 843279"/>
              <a:gd name="T8" fmla="*/ 966109 w 1460499"/>
              <a:gd name="T9" fmla="*/ 28945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966108" y="289559"/>
                </a:moveTo>
                <a:lnTo>
                  <a:pt x="952706" y="289559"/>
                </a:lnTo>
                <a:lnTo>
                  <a:pt x="100329" y="779286"/>
                </a:lnTo>
                <a:lnTo>
                  <a:pt x="100329" y="787741"/>
                </a:lnTo>
                <a:lnTo>
                  <a:pt x="966108" y="289559"/>
                </a:lnTo>
                <a:close/>
              </a:path>
            </a:pathLst>
          </a:custGeom>
          <a:solidFill>
            <a:srgbClr val="3D3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0" name="object 649"/>
          <p:cNvSpPr>
            <a:spLocks/>
          </p:cNvSpPr>
          <p:nvPr/>
        </p:nvSpPr>
        <p:spPr bwMode="auto">
          <a:xfrm>
            <a:off x="5151438" y="5295900"/>
            <a:ext cx="1460500" cy="844550"/>
          </a:xfrm>
          <a:custGeom>
            <a:avLst/>
            <a:gdLst>
              <a:gd name="T0" fmla="*/ 977143 w 1460500"/>
              <a:gd name="T1" fmla="*/ 284480 h 844550"/>
              <a:gd name="T2" fmla="*/ 962298 w 1460500"/>
              <a:gd name="T3" fmla="*/ 284480 h 844550"/>
              <a:gd name="T4" fmla="*/ 96519 w 1460500"/>
              <a:gd name="T5" fmla="*/ 782661 h 844550"/>
              <a:gd name="T6" fmla="*/ 96519 w 1460500"/>
              <a:gd name="T7" fmla="*/ 791203 h 844550"/>
              <a:gd name="T8" fmla="*/ 977143 w 1460500"/>
              <a:gd name="T9" fmla="*/ 2844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977143" y="284480"/>
                </a:moveTo>
                <a:lnTo>
                  <a:pt x="962298" y="284480"/>
                </a:lnTo>
                <a:lnTo>
                  <a:pt x="96519" y="782661"/>
                </a:lnTo>
                <a:lnTo>
                  <a:pt x="96519" y="791203"/>
                </a:lnTo>
                <a:lnTo>
                  <a:pt x="977143" y="284480"/>
                </a:lnTo>
                <a:close/>
              </a:path>
            </a:pathLst>
          </a:custGeom>
          <a:solidFill>
            <a:srgbClr val="3E3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1" name="object 650"/>
          <p:cNvSpPr>
            <a:spLocks/>
          </p:cNvSpPr>
          <p:nvPr/>
        </p:nvSpPr>
        <p:spPr bwMode="auto">
          <a:xfrm>
            <a:off x="5154613" y="5302250"/>
            <a:ext cx="1460500" cy="844550"/>
          </a:xfrm>
          <a:custGeom>
            <a:avLst/>
            <a:gdLst>
              <a:gd name="T0" fmla="*/ 988179 w 1460500"/>
              <a:gd name="T1" fmla="*/ 278130 h 844550"/>
              <a:gd name="T2" fmla="*/ 973333 w 1460500"/>
              <a:gd name="T3" fmla="*/ 278130 h 844550"/>
              <a:gd name="T4" fmla="*/ 92710 w 1460500"/>
              <a:gd name="T5" fmla="*/ 784853 h 844550"/>
              <a:gd name="T6" fmla="*/ 92710 w 1460500"/>
              <a:gd name="T7" fmla="*/ 793395 h 844550"/>
              <a:gd name="T8" fmla="*/ 988179 w 1460500"/>
              <a:gd name="T9" fmla="*/ 27813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988179" y="278130"/>
                </a:moveTo>
                <a:lnTo>
                  <a:pt x="973333" y="278130"/>
                </a:lnTo>
                <a:lnTo>
                  <a:pt x="92710" y="784853"/>
                </a:lnTo>
                <a:lnTo>
                  <a:pt x="92710" y="793395"/>
                </a:lnTo>
                <a:lnTo>
                  <a:pt x="988179" y="278130"/>
                </a:lnTo>
                <a:close/>
              </a:path>
            </a:pathLst>
          </a:custGeom>
          <a:solidFill>
            <a:srgbClr val="3F3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2" name="object 651"/>
          <p:cNvSpPr>
            <a:spLocks/>
          </p:cNvSpPr>
          <p:nvPr/>
        </p:nvSpPr>
        <p:spPr bwMode="auto">
          <a:xfrm>
            <a:off x="5159375" y="5308600"/>
            <a:ext cx="1458913" cy="844550"/>
          </a:xfrm>
          <a:custGeom>
            <a:avLst/>
            <a:gdLst>
              <a:gd name="T0" fmla="*/ 998130 w 1459230"/>
              <a:gd name="T1" fmla="*/ 271780 h 844550"/>
              <a:gd name="T2" fmla="*/ 984155 w 1459230"/>
              <a:gd name="T3" fmla="*/ 271780 h 844550"/>
              <a:gd name="T4" fmla="*/ 88881 w 1459230"/>
              <a:gd name="T5" fmla="*/ 787045 h 844550"/>
              <a:gd name="T6" fmla="*/ 88881 w 1459230"/>
              <a:gd name="T7" fmla="*/ 795545 h 844550"/>
              <a:gd name="T8" fmla="*/ 998130 w 1459230"/>
              <a:gd name="T9" fmla="*/ 2717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998347" y="271780"/>
                </a:moveTo>
                <a:lnTo>
                  <a:pt x="984369" y="271780"/>
                </a:lnTo>
                <a:lnTo>
                  <a:pt x="88900" y="787045"/>
                </a:lnTo>
                <a:lnTo>
                  <a:pt x="88900" y="795545"/>
                </a:lnTo>
                <a:lnTo>
                  <a:pt x="998347" y="271780"/>
                </a:lnTo>
                <a:close/>
              </a:path>
            </a:pathLst>
          </a:custGeom>
          <a:solidFill>
            <a:srgbClr val="404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3" name="object 652"/>
          <p:cNvSpPr>
            <a:spLocks/>
          </p:cNvSpPr>
          <p:nvPr/>
        </p:nvSpPr>
        <p:spPr bwMode="auto">
          <a:xfrm>
            <a:off x="5162550" y="5314950"/>
            <a:ext cx="1458913" cy="844550"/>
          </a:xfrm>
          <a:custGeom>
            <a:avLst/>
            <a:gdLst>
              <a:gd name="T0" fmla="*/ 1008761 w 1459229"/>
              <a:gd name="T1" fmla="*/ 265430 h 844550"/>
              <a:gd name="T2" fmla="*/ 994322 w 1459229"/>
              <a:gd name="T3" fmla="*/ 265430 h 844550"/>
              <a:gd name="T4" fmla="*/ 85071 w 1459229"/>
              <a:gd name="T5" fmla="*/ 789195 h 844550"/>
              <a:gd name="T6" fmla="*/ 85071 w 1459229"/>
              <a:gd name="T7" fmla="*/ 797049 h 844550"/>
              <a:gd name="T8" fmla="*/ 1008761 w 1459229"/>
              <a:gd name="T9" fmla="*/ 26543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008980" y="265430"/>
                </a:moveTo>
                <a:lnTo>
                  <a:pt x="994537" y="265430"/>
                </a:lnTo>
                <a:lnTo>
                  <a:pt x="85089" y="789195"/>
                </a:lnTo>
                <a:lnTo>
                  <a:pt x="85089" y="797049"/>
                </a:lnTo>
                <a:lnTo>
                  <a:pt x="1008980" y="265430"/>
                </a:lnTo>
                <a:close/>
              </a:path>
            </a:pathLst>
          </a:custGeom>
          <a:solidFill>
            <a:srgbClr val="414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4" name="object 653"/>
          <p:cNvSpPr>
            <a:spLocks/>
          </p:cNvSpPr>
          <p:nvPr/>
        </p:nvSpPr>
        <p:spPr bwMode="auto">
          <a:xfrm>
            <a:off x="5165725" y="5321300"/>
            <a:ext cx="1460500" cy="844550"/>
          </a:xfrm>
          <a:custGeom>
            <a:avLst/>
            <a:gdLst>
              <a:gd name="T0" fmla="*/ 1021285 w 1460500"/>
              <a:gd name="T1" fmla="*/ 259080 h 844550"/>
              <a:gd name="T2" fmla="*/ 1006440 w 1460500"/>
              <a:gd name="T3" fmla="*/ 259080 h 844550"/>
              <a:gd name="T4" fmla="*/ 82550 w 1460500"/>
              <a:gd name="T5" fmla="*/ 790699 h 844550"/>
              <a:gd name="T6" fmla="*/ 82550 w 1460500"/>
              <a:gd name="T7" fmla="*/ 799241 h 844550"/>
              <a:gd name="T8" fmla="*/ 1021285 w 1460500"/>
              <a:gd name="T9" fmla="*/ 2590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21285" y="259080"/>
                </a:moveTo>
                <a:lnTo>
                  <a:pt x="1006440" y="259080"/>
                </a:lnTo>
                <a:lnTo>
                  <a:pt x="82550" y="790699"/>
                </a:lnTo>
                <a:lnTo>
                  <a:pt x="82550" y="799241"/>
                </a:lnTo>
                <a:lnTo>
                  <a:pt x="1021285" y="259080"/>
                </a:lnTo>
                <a:close/>
              </a:path>
            </a:pathLst>
          </a:custGeom>
          <a:solidFill>
            <a:srgbClr val="424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5" name="object 654"/>
          <p:cNvSpPr>
            <a:spLocks/>
          </p:cNvSpPr>
          <p:nvPr/>
        </p:nvSpPr>
        <p:spPr bwMode="auto">
          <a:xfrm>
            <a:off x="5168900" y="5327650"/>
            <a:ext cx="1460500" cy="842963"/>
          </a:xfrm>
          <a:custGeom>
            <a:avLst/>
            <a:gdLst>
              <a:gd name="T0" fmla="*/ 1031671 w 1460500"/>
              <a:gd name="T1" fmla="*/ 252635 h 843279"/>
              <a:gd name="T2" fmla="*/ 1017475 w 1460500"/>
              <a:gd name="T3" fmla="*/ 252635 h 843279"/>
              <a:gd name="T4" fmla="*/ 78739 w 1460500"/>
              <a:gd name="T5" fmla="*/ 792594 h 843279"/>
              <a:gd name="T6" fmla="*/ 78739 w 1460500"/>
              <a:gd name="T7" fmla="*/ 799929 h 843279"/>
              <a:gd name="T8" fmla="*/ 1031671 w 1460500"/>
              <a:gd name="T9" fmla="*/ 25263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31671" y="252730"/>
                </a:moveTo>
                <a:lnTo>
                  <a:pt x="1017475" y="252730"/>
                </a:lnTo>
                <a:lnTo>
                  <a:pt x="78739" y="792891"/>
                </a:lnTo>
                <a:lnTo>
                  <a:pt x="78739" y="800229"/>
                </a:lnTo>
                <a:lnTo>
                  <a:pt x="1031671" y="252730"/>
                </a:lnTo>
                <a:close/>
              </a:path>
            </a:pathLst>
          </a:custGeom>
          <a:solidFill>
            <a:srgbClr val="434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6" name="object 655"/>
          <p:cNvSpPr>
            <a:spLocks/>
          </p:cNvSpPr>
          <p:nvPr/>
        </p:nvSpPr>
        <p:spPr bwMode="auto">
          <a:xfrm>
            <a:off x="5172075" y="5334000"/>
            <a:ext cx="1460500" cy="842963"/>
          </a:xfrm>
          <a:custGeom>
            <a:avLst/>
            <a:gdLst>
              <a:gd name="T0" fmla="*/ 1042724 w 1460499"/>
              <a:gd name="T1" fmla="*/ 246288 h 843279"/>
              <a:gd name="T2" fmla="*/ 1027862 w 1460499"/>
              <a:gd name="T3" fmla="*/ 246288 h 843279"/>
              <a:gd name="T4" fmla="*/ 74929 w 1460499"/>
              <a:gd name="T5" fmla="*/ 793582 h 843279"/>
              <a:gd name="T6" fmla="*/ 74929 w 1460499"/>
              <a:gd name="T7" fmla="*/ 802117 h 843279"/>
              <a:gd name="T8" fmla="*/ 1042724 w 1460499"/>
              <a:gd name="T9" fmla="*/ 24628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042723" y="246380"/>
                </a:moveTo>
                <a:lnTo>
                  <a:pt x="1027861" y="246380"/>
                </a:lnTo>
                <a:lnTo>
                  <a:pt x="74929" y="793879"/>
                </a:lnTo>
                <a:lnTo>
                  <a:pt x="74929" y="802418"/>
                </a:lnTo>
                <a:lnTo>
                  <a:pt x="1042723" y="246380"/>
                </a:lnTo>
                <a:close/>
              </a:path>
            </a:pathLst>
          </a:custGeom>
          <a:solidFill>
            <a:srgbClr val="444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7" name="object 656"/>
          <p:cNvSpPr>
            <a:spLocks/>
          </p:cNvSpPr>
          <p:nvPr/>
        </p:nvSpPr>
        <p:spPr bwMode="auto">
          <a:xfrm>
            <a:off x="5176838" y="5340350"/>
            <a:ext cx="1460500" cy="842963"/>
          </a:xfrm>
          <a:custGeom>
            <a:avLst/>
            <a:gdLst>
              <a:gd name="T0" fmla="*/ 1053776 w 1460500"/>
              <a:gd name="T1" fmla="*/ 239940 h 843279"/>
              <a:gd name="T2" fmla="*/ 1038913 w 1460500"/>
              <a:gd name="T3" fmla="*/ 239940 h 843279"/>
              <a:gd name="T4" fmla="*/ 71119 w 1460500"/>
              <a:gd name="T5" fmla="*/ 795770 h 843279"/>
              <a:gd name="T6" fmla="*/ 71119 w 1460500"/>
              <a:gd name="T7" fmla="*/ 804306 h 843279"/>
              <a:gd name="T8" fmla="*/ 1053776 w 1460500"/>
              <a:gd name="T9" fmla="*/ 23994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53776" y="240030"/>
                </a:moveTo>
                <a:lnTo>
                  <a:pt x="1038913" y="240030"/>
                </a:lnTo>
                <a:lnTo>
                  <a:pt x="71119" y="796068"/>
                </a:lnTo>
                <a:lnTo>
                  <a:pt x="71119" y="804607"/>
                </a:lnTo>
                <a:lnTo>
                  <a:pt x="1053776" y="240030"/>
                </a:lnTo>
                <a:close/>
              </a:path>
            </a:pathLst>
          </a:custGeom>
          <a:solidFill>
            <a:srgbClr val="454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8" name="object 657"/>
          <p:cNvSpPr>
            <a:spLocks/>
          </p:cNvSpPr>
          <p:nvPr/>
        </p:nvSpPr>
        <p:spPr bwMode="auto">
          <a:xfrm>
            <a:off x="5180013" y="5346700"/>
            <a:ext cx="1460500" cy="842963"/>
          </a:xfrm>
          <a:custGeom>
            <a:avLst/>
            <a:gdLst>
              <a:gd name="T0" fmla="*/ 1064828 w 1460500"/>
              <a:gd name="T1" fmla="*/ 233592 h 843279"/>
              <a:gd name="T2" fmla="*/ 1049966 w 1460500"/>
              <a:gd name="T3" fmla="*/ 233592 h 843279"/>
              <a:gd name="T4" fmla="*/ 67310 w 1460500"/>
              <a:gd name="T5" fmla="*/ 797958 h 843279"/>
              <a:gd name="T6" fmla="*/ 67310 w 1460500"/>
              <a:gd name="T7" fmla="*/ 806494 h 843279"/>
              <a:gd name="T8" fmla="*/ 1064828 w 1460500"/>
              <a:gd name="T9" fmla="*/ 23359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64828" y="233680"/>
                </a:moveTo>
                <a:lnTo>
                  <a:pt x="1049966" y="233680"/>
                </a:lnTo>
                <a:lnTo>
                  <a:pt x="67310" y="798257"/>
                </a:lnTo>
                <a:lnTo>
                  <a:pt x="67310" y="806796"/>
                </a:lnTo>
                <a:lnTo>
                  <a:pt x="1064828" y="233680"/>
                </a:lnTo>
                <a:close/>
              </a:path>
            </a:pathLst>
          </a:custGeom>
          <a:solidFill>
            <a:srgbClr val="464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59" name="object 658"/>
          <p:cNvSpPr>
            <a:spLocks/>
          </p:cNvSpPr>
          <p:nvPr/>
        </p:nvSpPr>
        <p:spPr bwMode="auto">
          <a:xfrm>
            <a:off x="5184775" y="5353050"/>
            <a:ext cx="1458913" cy="842963"/>
          </a:xfrm>
          <a:custGeom>
            <a:avLst/>
            <a:gdLst>
              <a:gd name="T0" fmla="*/ 1074377 w 1459230"/>
              <a:gd name="T1" fmla="*/ 227245 h 843279"/>
              <a:gd name="T2" fmla="*/ 1060788 w 1459230"/>
              <a:gd name="T3" fmla="*/ 227245 h 843279"/>
              <a:gd name="T4" fmla="*/ 63486 w 1459230"/>
              <a:gd name="T5" fmla="*/ 800146 h 843279"/>
              <a:gd name="T6" fmla="*/ 63486 w 1459230"/>
              <a:gd name="T7" fmla="*/ 807952 h 843279"/>
              <a:gd name="T8" fmla="*/ 1074377 w 1459230"/>
              <a:gd name="T9" fmla="*/ 22724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074610" y="227330"/>
                </a:moveTo>
                <a:lnTo>
                  <a:pt x="1061018" y="227330"/>
                </a:lnTo>
                <a:lnTo>
                  <a:pt x="63500" y="800446"/>
                </a:lnTo>
                <a:lnTo>
                  <a:pt x="63500" y="808255"/>
                </a:lnTo>
                <a:lnTo>
                  <a:pt x="1074610" y="227330"/>
                </a:lnTo>
                <a:close/>
              </a:path>
            </a:pathLst>
          </a:custGeom>
          <a:solidFill>
            <a:srgbClr val="474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0" name="object 659"/>
          <p:cNvSpPr>
            <a:spLocks/>
          </p:cNvSpPr>
          <p:nvPr/>
        </p:nvSpPr>
        <p:spPr bwMode="auto">
          <a:xfrm>
            <a:off x="5186363" y="5359400"/>
            <a:ext cx="1460500" cy="842963"/>
          </a:xfrm>
          <a:custGeom>
            <a:avLst/>
            <a:gdLst>
              <a:gd name="T0" fmla="*/ 1085291 w 1460500"/>
              <a:gd name="T1" fmla="*/ 220897 h 843279"/>
              <a:gd name="T2" fmla="*/ 1072070 w 1460500"/>
              <a:gd name="T3" fmla="*/ 220897 h 843279"/>
              <a:gd name="T4" fmla="*/ 60960 w 1460500"/>
              <a:gd name="T5" fmla="*/ 801605 h 843279"/>
              <a:gd name="T6" fmla="*/ 60960 w 1460500"/>
              <a:gd name="T7" fmla="*/ 810091 h 843279"/>
              <a:gd name="T8" fmla="*/ 1085291 w 1460500"/>
              <a:gd name="T9" fmla="*/ 22089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85291" y="220980"/>
                </a:moveTo>
                <a:lnTo>
                  <a:pt x="1072070" y="220980"/>
                </a:lnTo>
                <a:lnTo>
                  <a:pt x="60960" y="801905"/>
                </a:lnTo>
                <a:lnTo>
                  <a:pt x="60960" y="810395"/>
                </a:lnTo>
                <a:lnTo>
                  <a:pt x="1085291" y="220980"/>
                </a:lnTo>
                <a:close/>
              </a:path>
            </a:pathLst>
          </a:custGeom>
          <a:solidFill>
            <a:srgbClr val="484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1" name="object 660"/>
          <p:cNvSpPr>
            <a:spLocks/>
          </p:cNvSpPr>
          <p:nvPr/>
        </p:nvSpPr>
        <p:spPr bwMode="auto">
          <a:xfrm>
            <a:off x="5191125" y="5364163"/>
            <a:ext cx="1460500" cy="844550"/>
          </a:xfrm>
          <a:custGeom>
            <a:avLst/>
            <a:gdLst>
              <a:gd name="T0" fmla="*/ 1097985 w 1460500"/>
              <a:gd name="T1" fmla="*/ 215900 h 844550"/>
              <a:gd name="T2" fmla="*/ 1081481 w 1460500"/>
              <a:gd name="T3" fmla="*/ 215900 h 844550"/>
              <a:gd name="T4" fmla="*/ 57150 w 1460500"/>
              <a:gd name="T5" fmla="*/ 805315 h 844550"/>
              <a:gd name="T6" fmla="*/ 57150 w 1460500"/>
              <a:gd name="T7" fmla="*/ 813903 h 844550"/>
              <a:gd name="T8" fmla="*/ 1097985 w 1460500"/>
              <a:gd name="T9" fmla="*/ 21590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97985" y="215900"/>
                </a:moveTo>
                <a:lnTo>
                  <a:pt x="1081481" y="215900"/>
                </a:lnTo>
                <a:lnTo>
                  <a:pt x="57150" y="805315"/>
                </a:lnTo>
                <a:lnTo>
                  <a:pt x="57150" y="813903"/>
                </a:lnTo>
                <a:lnTo>
                  <a:pt x="1097985" y="215900"/>
                </a:lnTo>
                <a:close/>
              </a:path>
            </a:pathLst>
          </a:custGeom>
          <a:solidFill>
            <a:srgbClr val="4A4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2" name="object 661"/>
          <p:cNvSpPr>
            <a:spLocks/>
          </p:cNvSpPr>
          <p:nvPr/>
        </p:nvSpPr>
        <p:spPr bwMode="auto">
          <a:xfrm>
            <a:off x="5194300" y="5372100"/>
            <a:ext cx="1460500" cy="842963"/>
          </a:xfrm>
          <a:custGeom>
            <a:avLst/>
            <a:gdLst>
              <a:gd name="T0" fmla="*/ 1107363 w 1460500"/>
              <a:gd name="T1" fmla="*/ 208202 h 843279"/>
              <a:gd name="T2" fmla="*/ 1094175 w 1460500"/>
              <a:gd name="T3" fmla="*/ 208202 h 843279"/>
              <a:gd name="T4" fmla="*/ 53339 w 1460500"/>
              <a:gd name="T5" fmla="*/ 805981 h 843279"/>
              <a:gd name="T6" fmla="*/ 53339 w 1460500"/>
              <a:gd name="T7" fmla="*/ 808687 h 843279"/>
              <a:gd name="T8" fmla="*/ 53944 w 1460500"/>
              <a:gd name="T9" fmla="*/ 814126 h 843279"/>
              <a:gd name="T10" fmla="*/ 1107363 w 1460500"/>
              <a:gd name="T11" fmla="*/ 208202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107363" y="208280"/>
                </a:moveTo>
                <a:lnTo>
                  <a:pt x="1094175" y="208280"/>
                </a:lnTo>
                <a:lnTo>
                  <a:pt x="53339" y="806283"/>
                </a:lnTo>
                <a:lnTo>
                  <a:pt x="53339" y="808990"/>
                </a:lnTo>
                <a:lnTo>
                  <a:pt x="53944" y="814431"/>
                </a:lnTo>
                <a:lnTo>
                  <a:pt x="1107363" y="208280"/>
                </a:lnTo>
                <a:close/>
              </a:path>
            </a:pathLst>
          </a:custGeom>
          <a:solidFill>
            <a:srgbClr val="4B4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3" name="object 662"/>
          <p:cNvSpPr>
            <a:spLocks/>
          </p:cNvSpPr>
          <p:nvPr/>
        </p:nvSpPr>
        <p:spPr bwMode="auto">
          <a:xfrm>
            <a:off x="5197475" y="5376863"/>
            <a:ext cx="1460500" cy="844550"/>
          </a:xfrm>
          <a:custGeom>
            <a:avLst/>
            <a:gdLst>
              <a:gd name="T0" fmla="*/ 1118399 w 1460499"/>
              <a:gd name="T1" fmla="*/ 203200 h 844550"/>
              <a:gd name="T2" fmla="*/ 1103554 w 1460499"/>
              <a:gd name="T3" fmla="*/ 203200 h 844550"/>
              <a:gd name="T4" fmla="*/ 50134 w 1460499"/>
              <a:gd name="T5" fmla="*/ 809351 h 844550"/>
              <a:gd name="T6" fmla="*/ 50800 w 1460499"/>
              <a:gd name="T7" fmla="*/ 815340 h 844550"/>
              <a:gd name="T8" fmla="*/ 51026 w 1460499"/>
              <a:gd name="T9" fmla="*/ 817380 h 844550"/>
              <a:gd name="T10" fmla="*/ 1118399 w 1460499"/>
              <a:gd name="T11" fmla="*/ 2032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4550"/>
              <a:gd name="T20" fmla="*/ 1460499 w 146049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4550">
                <a:moveTo>
                  <a:pt x="1118398" y="203200"/>
                </a:moveTo>
                <a:lnTo>
                  <a:pt x="1103553" y="203200"/>
                </a:lnTo>
                <a:lnTo>
                  <a:pt x="50134" y="809351"/>
                </a:lnTo>
                <a:lnTo>
                  <a:pt x="50800" y="815340"/>
                </a:lnTo>
                <a:lnTo>
                  <a:pt x="51026" y="817380"/>
                </a:lnTo>
                <a:lnTo>
                  <a:pt x="1118398" y="203200"/>
                </a:lnTo>
                <a:close/>
              </a:path>
            </a:pathLst>
          </a:custGeom>
          <a:solidFill>
            <a:srgbClr val="4C4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4" name="object 663"/>
          <p:cNvSpPr>
            <a:spLocks/>
          </p:cNvSpPr>
          <p:nvPr/>
        </p:nvSpPr>
        <p:spPr bwMode="auto">
          <a:xfrm>
            <a:off x="5202238" y="5383213"/>
            <a:ext cx="1458912" cy="844550"/>
          </a:xfrm>
          <a:custGeom>
            <a:avLst/>
            <a:gdLst>
              <a:gd name="T0" fmla="*/ 1128207 w 1459229"/>
              <a:gd name="T1" fmla="*/ 196850 h 844550"/>
              <a:gd name="T2" fmla="*/ 1114346 w 1459229"/>
              <a:gd name="T3" fmla="*/ 196850 h 844550"/>
              <a:gd name="T4" fmla="*/ 47206 w 1459229"/>
              <a:gd name="T5" fmla="*/ 811030 h 844550"/>
              <a:gd name="T6" fmla="*/ 48096 w 1459229"/>
              <a:gd name="T7" fmla="*/ 819038 h 844550"/>
              <a:gd name="T8" fmla="*/ 1128207 w 1459229"/>
              <a:gd name="T9" fmla="*/ 1968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128452" y="196850"/>
                </a:moveTo>
                <a:lnTo>
                  <a:pt x="1114588" y="196850"/>
                </a:lnTo>
                <a:lnTo>
                  <a:pt x="47216" y="811030"/>
                </a:lnTo>
                <a:lnTo>
                  <a:pt x="48106" y="819038"/>
                </a:lnTo>
                <a:lnTo>
                  <a:pt x="1128452" y="196850"/>
                </a:lnTo>
                <a:close/>
              </a:path>
            </a:pathLst>
          </a:custGeom>
          <a:solidFill>
            <a:srgbClr val="4D4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5" name="object 664"/>
          <p:cNvSpPr>
            <a:spLocks/>
          </p:cNvSpPr>
          <p:nvPr/>
        </p:nvSpPr>
        <p:spPr bwMode="auto">
          <a:xfrm>
            <a:off x="5205413" y="5389563"/>
            <a:ext cx="1458912" cy="842962"/>
          </a:xfrm>
          <a:custGeom>
            <a:avLst/>
            <a:gdLst>
              <a:gd name="T0" fmla="*/ 1138466 w 1459229"/>
              <a:gd name="T1" fmla="*/ 190428 h 843279"/>
              <a:gd name="T2" fmla="*/ 1124398 w 1459229"/>
              <a:gd name="T3" fmla="*/ 190428 h 843279"/>
              <a:gd name="T4" fmla="*/ 44286 w 1459229"/>
              <a:gd name="T5" fmla="*/ 812383 h 843279"/>
              <a:gd name="T6" fmla="*/ 44440 w 1459229"/>
              <a:gd name="T7" fmla="*/ 813764 h 843279"/>
              <a:gd name="T8" fmla="*/ 45875 w 1459229"/>
              <a:gd name="T9" fmla="*/ 818068 h 843279"/>
              <a:gd name="T10" fmla="*/ 1138466 w 1459229"/>
              <a:gd name="T11" fmla="*/ 19042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1138713" y="190500"/>
                </a:moveTo>
                <a:lnTo>
                  <a:pt x="1124642" y="190500"/>
                </a:lnTo>
                <a:lnTo>
                  <a:pt x="44296" y="812688"/>
                </a:lnTo>
                <a:lnTo>
                  <a:pt x="44450" y="814070"/>
                </a:lnTo>
                <a:lnTo>
                  <a:pt x="45885" y="818376"/>
                </a:lnTo>
                <a:lnTo>
                  <a:pt x="1138713" y="190500"/>
                </a:lnTo>
                <a:close/>
              </a:path>
            </a:pathLst>
          </a:custGeom>
          <a:solidFill>
            <a:srgbClr val="4E4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6" name="object 665"/>
          <p:cNvSpPr>
            <a:spLocks/>
          </p:cNvSpPr>
          <p:nvPr/>
        </p:nvSpPr>
        <p:spPr bwMode="auto">
          <a:xfrm>
            <a:off x="5208588" y="5395913"/>
            <a:ext cx="1460500" cy="844550"/>
          </a:xfrm>
          <a:custGeom>
            <a:avLst/>
            <a:gdLst>
              <a:gd name="T0" fmla="*/ 1151505 w 1460500"/>
              <a:gd name="T1" fmla="*/ 184150 h 844550"/>
              <a:gd name="T2" fmla="*/ 1136173 w 1460500"/>
              <a:gd name="T3" fmla="*/ 184150 h 844550"/>
              <a:gd name="T4" fmla="*/ 43345 w 1460500"/>
              <a:gd name="T5" fmla="*/ 812026 h 844550"/>
              <a:gd name="T6" fmla="*/ 45719 w 1460500"/>
              <a:gd name="T7" fmla="*/ 819150 h 844550"/>
              <a:gd name="T8" fmla="*/ 46116 w 1460500"/>
              <a:gd name="T9" fmla="*/ 820206 h 844550"/>
              <a:gd name="T10" fmla="*/ 1151505 w 1460500"/>
              <a:gd name="T11" fmla="*/ 18415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151505" y="184150"/>
                </a:moveTo>
                <a:lnTo>
                  <a:pt x="1136173" y="184150"/>
                </a:lnTo>
                <a:lnTo>
                  <a:pt x="43345" y="812026"/>
                </a:lnTo>
                <a:lnTo>
                  <a:pt x="45719" y="819150"/>
                </a:lnTo>
                <a:lnTo>
                  <a:pt x="46116" y="820206"/>
                </a:lnTo>
                <a:lnTo>
                  <a:pt x="1151505" y="184150"/>
                </a:lnTo>
                <a:close/>
              </a:path>
            </a:pathLst>
          </a:custGeom>
          <a:solidFill>
            <a:srgbClr val="4F4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7" name="object 666"/>
          <p:cNvSpPr>
            <a:spLocks/>
          </p:cNvSpPr>
          <p:nvPr/>
        </p:nvSpPr>
        <p:spPr bwMode="auto">
          <a:xfrm>
            <a:off x="5211763" y="5402263"/>
            <a:ext cx="1460500" cy="844550"/>
          </a:xfrm>
          <a:custGeom>
            <a:avLst/>
            <a:gdLst>
              <a:gd name="T0" fmla="*/ 1162540 w 1460500"/>
              <a:gd name="T1" fmla="*/ 177800 h 844550"/>
              <a:gd name="T2" fmla="*/ 1147695 w 1460500"/>
              <a:gd name="T3" fmla="*/ 177800 h 844550"/>
              <a:gd name="T4" fmla="*/ 42306 w 1460500"/>
              <a:gd name="T5" fmla="*/ 813856 h 844550"/>
              <a:gd name="T6" fmla="*/ 44940 w 1460500"/>
              <a:gd name="T7" fmla="*/ 820882 h 844550"/>
              <a:gd name="T8" fmla="*/ 1162540 w 1460500"/>
              <a:gd name="T9" fmla="*/ 17780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162540" y="177800"/>
                </a:moveTo>
                <a:lnTo>
                  <a:pt x="1147695" y="177800"/>
                </a:lnTo>
                <a:lnTo>
                  <a:pt x="42306" y="813856"/>
                </a:lnTo>
                <a:lnTo>
                  <a:pt x="44940" y="820882"/>
                </a:lnTo>
                <a:lnTo>
                  <a:pt x="1162540" y="177800"/>
                </a:lnTo>
                <a:close/>
              </a:path>
            </a:pathLst>
          </a:custGeom>
          <a:solidFill>
            <a:srgbClr val="505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8" name="object 667"/>
          <p:cNvSpPr>
            <a:spLocks/>
          </p:cNvSpPr>
          <p:nvPr/>
        </p:nvSpPr>
        <p:spPr bwMode="auto">
          <a:xfrm>
            <a:off x="5216525" y="5408613"/>
            <a:ext cx="1460500" cy="842962"/>
          </a:xfrm>
          <a:custGeom>
            <a:avLst/>
            <a:gdLst>
              <a:gd name="T0" fmla="*/ 1173140 w 1460500"/>
              <a:gd name="T1" fmla="*/ 171386 h 843279"/>
              <a:gd name="T2" fmla="*/ 1158730 w 1460500"/>
              <a:gd name="T3" fmla="*/ 171386 h 843279"/>
              <a:gd name="T4" fmla="*/ 41130 w 1460500"/>
              <a:gd name="T5" fmla="*/ 814226 h 843279"/>
              <a:gd name="T6" fmla="*/ 41910 w 1460500"/>
              <a:gd name="T7" fmla="*/ 816303 h 843279"/>
              <a:gd name="T8" fmla="*/ 44108 w 1460500"/>
              <a:gd name="T9" fmla="*/ 819819 h 843279"/>
              <a:gd name="T10" fmla="*/ 1173140 w 1460500"/>
              <a:gd name="T11" fmla="*/ 171386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173140" y="171450"/>
                </a:moveTo>
                <a:lnTo>
                  <a:pt x="1158730" y="171450"/>
                </a:lnTo>
                <a:lnTo>
                  <a:pt x="41130" y="814532"/>
                </a:lnTo>
                <a:lnTo>
                  <a:pt x="41910" y="816610"/>
                </a:lnTo>
                <a:lnTo>
                  <a:pt x="44108" y="820127"/>
                </a:lnTo>
                <a:lnTo>
                  <a:pt x="1173140" y="171450"/>
                </a:lnTo>
                <a:close/>
              </a:path>
            </a:pathLst>
          </a:custGeom>
          <a:solidFill>
            <a:srgbClr val="515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69" name="object 668"/>
          <p:cNvSpPr>
            <a:spLocks/>
          </p:cNvSpPr>
          <p:nvPr/>
        </p:nvSpPr>
        <p:spPr bwMode="auto">
          <a:xfrm>
            <a:off x="5219700" y="5414963"/>
            <a:ext cx="1460500" cy="844550"/>
          </a:xfrm>
          <a:custGeom>
            <a:avLst/>
            <a:gdLst>
              <a:gd name="T0" fmla="*/ 1184611 w 1460500"/>
              <a:gd name="T1" fmla="*/ 165100 h 844550"/>
              <a:gd name="T2" fmla="*/ 1169330 w 1460500"/>
              <a:gd name="T3" fmla="*/ 165100 h 844550"/>
              <a:gd name="T4" fmla="*/ 40298 w 1460500"/>
              <a:gd name="T5" fmla="*/ 813777 h 844550"/>
              <a:gd name="T6" fmla="*/ 44450 w 1460500"/>
              <a:gd name="T7" fmla="*/ 820420 h 844550"/>
              <a:gd name="T8" fmla="*/ 44792 w 1460500"/>
              <a:gd name="T9" fmla="*/ 820968 h 844550"/>
              <a:gd name="T10" fmla="*/ 1184611 w 1460500"/>
              <a:gd name="T11" fmla="*/ 1651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184611" y="165100"/>
                </a:moveTo>
                <a:lnTo>
                  <a:pt x="1169330" y="165100"/>
                </a:lnTo>
                <a:lnTo>
                  <a:pt x="40298" y="813777"/>
                </a:lnTo>
                <a:lnTo>
                  <a:pt x="44450" y="820420"/>
                </a:lnTo>
                <a:lnTo>
                  <a:pt x="44792" y="820968"/>
                </a:lnTo>
                <a:lnTo>
                  <a:pt x="1184611" y="165100"/>
                </a:lnTo>
                <a:close/>
              </a:path>
            </a:pathLst>
          </a:custGeom>
          <a:solidFill>
            <a:srgbClr val="525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0" name="object 669"/>
          <p:cNvSpPr>
            <a:spLocks/>
          </p:cNvSpPr>
          <p:nvPr/>
        </p:nvSpPr>
        <p:spPr bwMode="auto">
          <a:xfrm>
            <a:off x="5222875" y="5421313"/>
            <a:ext cx="1460500" cy="842962"/>
          </a:xfrm>
          <a:custGeom>
            <a:avLst/>
            <a:gdLst>
              <a:gd name="T0" fmla="*/ 1195246 w 1460499"/>
              <a:gd name="T1" fmla="*/ 158690 h 843279"/>
              <a:gd name="T2" fmla="*/ 1180802 w 1460499"/>
              <a:gd name="T3" fmla="*/ 158690 h 843279"/>
              <a:gd name="T4" fmla="*/ 40982 w 1460499"/>
              <a:gd name="T5" fmla="*/ 814312 h 843279"/>
              <a:gd name="T6" fmla="*/ 44341 w 1460499"/>
              <a:gd name="T7" fmla="*/ 819684 h 843279"/>
              <a:gd name="T8" fmla="*/ 1195246 w 1460499"/>
              <a:gd name="T9" fmla="*/ 15869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195245" y="158750"/>
                </a:moveTo>
                <a:lnTo>
                  <a:pt x="1180801" y="158750"/>
                </a:lnTo>
                <a:lnTo>
                  <a:pt x="40982" y="814618"/>
                </a:lnTo>
                <a:lnTo>
                  <a:pt x="44341" y="819992"/>
                </a:lnTo>
                <a:lnTo>
                  <a:pt x="1195245" y="158750"/>
                </a:lnTo>
                <a:close/>
              </a:path>
            </a:pathLst>
          </a:custGeom>
          <a:solidFill>
            <a:srgbClr val="535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1" name="object 670"/>
          <p:cNvSpPr>
            <a:spLocks/>
          </p:cNvSpPr>
          <p:nvPr/>
        </p:nvSpPr>
        <p:spPr bwMode="auto">
          <a:xfrm>
            <a:off x="5227638" y="5427663"/>
            <a:ext cx="1458912" cy="842962"/>
          </a:xfrm>
          <a:custGeom>
            <a:avLst/>
            <a:gdLst>
              <a:gd name="T0" fmla="*/ 1204765 w 1459229"/>
              <a:gd name="T1" fmla="*/ 152343 h 843279"/>
              <a:gd name="T2" fmla="*/ 1191176 w 1459229"/>
              <a:gd name="T3" fmla="*/ 152343 h 843279"/>
              <a:gd name="T4" fmla="*/ 40522 w 1459229"/>
              <a:gd name="T5" fmla="*/ 813336 h 843279"/>
              <a:gd name="T6" fmla="*/ 43170 w 1459229"/>
              <a:gd name="T7" fmla="*/ 817573 h 843279"/>
              <a:gd name="T8" fmla="*/ 44208 w 1459229"/>
              <a:gd name="T9" fmla="*/ 819025 h 843279"/>
              <a:gd name="T10" fmla="*/ 1204765 w 1459229"/>
              <a:gd name="T11" fmla="*/ 15234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1205027" y="152400"/>
                </a:moveTo>
                <a:lnTo>
                  <a:pt x="1191435" y="152400"/>
                </a:lnTo>
                <a:lnTo>
                  <a:pt x="40531" y="813642"/>
                </a:lnTo>
                <a:lnTo>
                  <a:pt x="43179" y="817880"/>
                </a:lnTo>
                <a:lnTo>
                  <a:pt x="44218" y="819333"/>
                </a:lnTo>
                <a:lnTo>
                  <a:pt x="1205027" y="152400"/>
                </a:lnTo>
                <a:close/>
              </a:path>
            </a:pathLst>
          </a:custGeom>
          <a:solidFill>
            <a:srgbClr val="545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2" name="object 671"/>
          <p:cNvSpPr>
            <a:spLocks/>
          </p:cNvSpPr>
          <p:nvPr/>
        </p:nvSpPr>
        <p:spPr bwMode="auto">
          <a:xfrm>
            <a:off x="5229225" y="5434013"/>
            <a:ext cx="1460500" cy="842962"/>
          </a:xfrm>
          <a:custGeom>
            <a:avLst/>
            <a:gdLst>
              <a:gd name="T0" fmla="*/ 1217350 w 1460499"/>
              <a:gd name="T1" fmla="*/ 145995 h 843279"/>
              <a:gd name="T2" fmla="*/ 1202488 w 1460499"/>
              <a:gd name="T3" fmla="*/ 145995 h 843279"/>
              <a:gd name="T4" fmla="*/ 41678 w 1460499"/>
              <a:gd name="T5" fmla="*/ 812677 h 843279"/>
              <a:gd name="T6" fmla="*/ 46003 w 1460499"/>
              <a:gd name="T7" fmla="*/ 818730 h 843279"/>
              <a:gd name="T8" fmla="*/ 1217350 w 1460499"/>
              <a:gd name="T9" fmla="*/ 14599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217349" y="146050"/>
                </a:moveTo>
                <a:lnTo>
                  <a:pt x="1202487" y="146050"/>
                </a:lnTo>
                <a:lnTo>
                  <a:pt x="41678" y="812983"/>
                </a:lnTo>
                <a:lnTo>
                  <a:pt x="46003" y="819038"/>
                </a:lnTo>
                <a:lnTo>
                  <a:pt x="1217349" y="146050"/>
                </a:lnTo>
                <a:close/>
              </a:path>
            </a:pathLst>
          </a:custGeom>
          <a:solidFill>
            <a:srgbClr val="555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3" name="object 672"/>
          <p:cNvSpPr>
            <a:spLocks/>
          </p:cNvSpPr>
          <p:nvPr/>
        </p:nvSpPr>
        <p:spPr bwMode="auto">
          <a:xfrm>
            <a:off x="5233988" y="5440363"/>
            <a:ext cx="1460500" cy="842962"/>
          </a:xfrm>
          <a:custGeom>
            <a:avLst/>
            <a:gdLst>
              <a:gd name="T0" fmla="*/ 1228402 w 1460500"/>
              <a:gd name="T1" fmla="*/ 139648 h 843279"/>
              <a:gd name="T2" fmla="*/ 1213539 w 1460500"/>
              <a:gd name="T3" fmla="*/ 139648 h 843279"/>
              <a:gd name="T4" fmla="*/ 42193 w 1460500"/>
              <a:gd name="T5" fmla="*/ 812383 h 843279"/>
              <a:gd name="T6" fmla="*/ 43179 w 1460500"/>
              <a:gd name="T7" fmla="*/ 813764 h 843279"/>
              <a:gd name="T8" fmla="*/ 47365 w 1460500"/>
              <a:gd name="T9" fmla="*/ 817947 h 843279"/>
              <a:gd name="T10" fmla="*/ 1228402 w 1460500"/>
              <a:gd name="T11" fmla="*/ 13964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28402" y="139700"/>
                </a:moveTo>
                <a:lnTo>
                  <a:pt x="1213539" y="139700"/>
                </a:lnTo>
                <a:lnTo>
                  <a:pt x="42193" y="812688"/>
                </a:lnTo>
                <a:lnTo>
                  <a:pt x="43179" y="814070"/>
                </a:lnTo>
                <a:lnTo>
                  <a:pt x="47365" y="818255"/>
                </a:lnTo>
                <a:lnTo>
                  <a:pt x="1228402" y="139700"/>
                </a:lnTo>
                <a:close/>
              </a:path>
            </a:pathLst>
          </a:custGeom>
          <a:solidFill>
            <a:srgbClr val="565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4" name="object 673"/>
          <p:cNvSpPr>
            <a:spLocks/>
          </p:cNvSpPr>
          <p:nvPr/>
        </p:nvSpPr>
        <p:spPr bwMode="auto">
          <a:xfrm>
            <a:off x="5237163" y="5446713"/>
            <a:ext cx="1460500" cy="842962"/>
          </a:xfrm>
          <a:custGeom>
            <a:avLst/>
            <a:gdLst>
              <a:gd name="T0" fmla="*/ 1239454 w 1460500"/>
              <a:gd name="T1" fmla="*/ 133300 h 843279"/>
              <a:gd name="T2" fmla="*/ 1224592 w 1460500"/>
              <a:gd name="T3" fmla="*/ 133300 h 843279"/>
              <a:gd name="T4" fmla="*/ 43555 w 1460500"/>
              <a:gd name="T5" fmla="*/ 811600 h 843279"/>
              <a:gd name="T6" fmla="*/ 48260 w 1460500"/>
              <a:gd name="T7" fmla="*/ 816303 h 843279"/>
              <a:gd name="T8" fmla="*/ 48909 w 1460500"/>
              <a:gd name="T9" fmla="*/ 817061 h 843279"/>
              <a:gd name="T10" fmla="*/ 1239454 w 1460500"/>
              <a:gd name="T11" fmla="*/ 133300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39454" y="133350"/>
                </a:moveTo>
                <a:lnTo>
                  <a:pt x="1224592" y="133350"/>
                </a:lnTo>
                <a:lnTo>
                  <a:pt x="43555" y="811905"/>
                </a:lnTo>
                <a:lnTo>
                  <a:pt x="48260" y="816610"/>
                </a:lnTo>
                <a:lnTo>
                  <a:pt x="48909" y="817368"/>
                </a:lnTo>
                <a:lnTo>
                  <a:pt x="1239454" y="133350"/>
                </a:lnTo>
                <a:close/>
              </a:path>
            </a:pathLst>
          </a:custGeom>
          <a:solidFill>
            <a:srgbClr val="575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5" name="object 674"/>
          <p:cNvSpPr>
            <a:spLocks/>
          </p:cNvSpPr>
          <p:nvPr/>
        </p:nvSpPr>
        <p:spPr bwMode="auto">
          <a:xfrm>
            <a:off x="5241925" y="5453063"/>
            <a:ext cx="1460500" cy="842962"/>
          </a:xfrm>
          <a:custGeom>
            <a:avLst/>
            <a:gdLst>
              <a:gd name="T0" fmla="*/ 1248617 w 1460500"/>
              <a:gd name="T1" fmla="*/ 126952 h 843279"/>
              <a:gd name="T2" fmla="*/ 1235644 w 1460500"/>
              <a:gd name="T3" fmla="*/ 126952 h 843279"/>
              <a:gd name="T4" fmla="*/ 45099 w 1460500"/>
              <a:gd name="T5" fmla="*/ 810713 h 843279"/>
              <a:gd name="T6" fmla="*/ 49980 w 1460500"/>
              <a:gd name="T7" fmla="*/ 816405 h 843279"/>
              <a:gd name="T8" fmla="*/ 1248617 w 1460500"/>
              <a:gd name="T9" fmla="*/ 12695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48617" y="127000"/>
                </a:moveTo>
                <a:lnTo>
                  <a:pt x="1235644" y="127000"/>
                </a:lnTo>
                <a:lnTo>
                  <a:pt x="45099" y="811018"/>
                </a:lnTo>
                <a:lnTo>
                  <a:pt x="49980" y="816712"/>
                </a:lnTo>
                <a:lnTo>
                  <a:pt x="1248617" y="127000"/>
                </a:lnTo>
                <a:close/>
              </a:path>
            </a:pathLst>
          </a:custGeom>
          <a:solidFill>
            <a:srgbClr val="585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6" name="object 675"/>
          <p:cNvSpPr>
            <a:spLocks/>
          </p:cNvSpPr>
          <p:nvPr/>
        </p:nvSpPr>
        <p:spPr bwMode="auto">
          <a:xfrm>
            <a:off x="5245100" y="5457825"/>
            <a:ext cx="1460500" cy="844550"/>
          </a:xfrm>
          <a:custGeom>
            <a:avLst/>
            <a:gdLst>
              <a:gd name="T0" fmla="*/ 1259653 w 1460500"/>
              <a:gd name="T1" fmla="*/ 121919 h 844550"/>
              <a:gd name="T2" fmla="*/ 1244807 w 1460500"/>
              <a:gd name="T3" fmla="*/ 121919 h 844550"/>
              <a:gd name="T4" fmla="*/ 46170 w 1460500"/>
              <a:gd name="T5" fmla="*/ 811632 h 844550"/>
              <a:gd name="T6" fmla="*/ 48260 w 1460500"/>
              <a:gd name="T7" fmla="*/ 814069 h 844550"/>
              <a:gd name="T8" fmla="*/ 52344 w 1460500"/>
              <a:gd name="T9" fmla="*/ 816622 h 844550"/>
              <a:gd name="T10" fmla="*/ 1259653 w 1460500"/>
              <a:gd name="T11" fmla="*/ 12191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259653" y="121919"/>
                </a:moveTo>
                <a:lnTo>
                  <a:pt x="1244807" y="121919"/>
                </a:lnTo>
                <a:lnTo>
                  <a:pt x="46170" y="811632"/>
                </a:lnTo>
                <a:lnTo>
                  <a:pt x="48260" y="814069"/>
                </a:lnTo>
                <a:lnTo>
                  <a:pt x="52344" y="816622"/>
                </a:lnTo>
                <a:lnTo>
                  <a:pt x="1259653" y="121919"/>
                </a:lnTo>
                <a:close/>
              </a:path>
            </a:pathLst>
          </a:custGeom>
          <a:solidFill>
            <a:srgbClr val="595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7" name="object 676"/>
          <p:cNvSpPr>
            <a:spLocks/>
          </p:cNvSpPr>
          <p:nvPr/>
        </p:nvSpPr>
        <p:spPr bwMode="auto">
          <a:xfrm>
            <a:off x="5248275" y="5464175"/>
            <a:ext cx="1460500" cy="844550"/>
          </a:xfrm>
          <a:custGeom>
            <a:avLst/>
            <a:gdLst>
              <a:gd name="T0" fmla="*/ 1270523 w 1459230"/>
              <a:gd name="T1" fmla="*/ 115569 h 844550"/>
              <a:gd name="T2" fmla="*/ 1256936 w 1459230"/>
              <a:gd name="T3" fmla="*/ 115569 h 844550"/>
              <a:gd name="T4" fmla="*/ 48576 w 1459230"/>
              <a:gd name="T5" fmla="*/ 810272 h 844550"/>
              <a:gd name="T6" fmla="*/ 54658 w 1459230"/>
              <a:gd name="T7" fmla="*/ 814069 h 844550"/>
              <a:gd name="T8" fmla="*/ 55048 w 1459230"/>
              <a:gd name="T9" fmla="*/ 814363 h 844550"/>
              <a:gd name="T10" fmla="*/ 1270523 w 1459230"/>
              <a:gd name="T11" fmla="*/ 1155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1269418" y="115569"/>
                </a:moveTo>
                <a:lnTo>
                  <a:pt x="1255843" y="115569"/>
                </a:lnTo>
                <a:lnTo>
                  <a:pt x="48534" y="810272"/>
                </a:lnTo>
                <a:lnTo>
                  <a:pt x="54610" y="814069"/>
                </a:lnTo>
                <a:lnTo>
                  <a:pt x="55000" y="814363"/>
                </a:lnTo>
                <a:lnTo>
                  <a:pt x="1269418" y="115569"/>
                </a:lnTo>
                <a:close/>
              </a:path>
            </a:pathLst>
          </a:custGeom>
          <a:solidFill>
            <a:srgbClr val="5A5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8" name="object 677"/>
          <p:cNvSpPr>
            <a:spLocks/>
          </p:cNvSpPr>
          <p:nvPr/>
        </p:nvSpPr>
        <p:spPr bwMode="auto">
          <a:xfrm>
            <a:off x="5251450" y="5470525"/>
            <a:ext cx="1460500" cy="844550"/>
          </a:xfrm>
          <a:custGeom>
            <a:avLst/>
            <a:gdLst>
              <a:gd name="T0" fmla="*/ 1281724 w 1460500"/>
              <a:gd name="T1" fmla="*/ 109219 h 844550"/>
              <a:gd name="T2" fmla="*/ 1266878 w 1460500"/>
              <a:gd name="T3" fmla="*/ 109219 h 844550"/>
              <a:gd name="T4" fmla="*/ 52460 w 1460500"/>
              <a:gd name="T5" fmla="*/ 808013 h 844550"/>
              <a:gd name="T6" fmla="*/ 58905 w 1460500"/>
              <a:gd name="T7" fmla="*/ 812846 h 844550"/>
              <a:gd name="T8" fmla="*/ 1281724 w 1460500"/>
              <a:gd name="T9" fmla="*/ 1092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81724" y="109219"/>
                </a:moveTo>
                <a:lnTo>
                  <a:pt x="1266878" y="109219"/>
                </a:lnTo>
                <a:lnTo>
                  <a:pt x="52460" y="808013"/>
                </a:lnTo>
                <a:lnTo>
                  <a:pt x="58905" y="812846"/>
                </a:lnTo>
                <a:lnTo>
                  <a:pt x="1281724" y="109219"/>
                </a:lnTo>
                <a:close/>
              </a:path>
            </a:pathLst>
          </a:custGeom>
          <a:solidFill>
            <a:srgbClr val="5C5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79" name="object 678"/>
          <p:cNvSpPr>
            <a:spLocks/>
          </p:cNvSpPr>
          <p:nvPr/>
        </p:nvSpPr>
        <p:spPr bwMode="auto">
          <a:xfrm>
            <a:off x="5254625" y="5476875"/>
            <a:ext cx="1460500" cy="844550"/>
          </a:xfrm>
          <a:custGeom>
            <a:avLst/>
            <a:gdLst>
              <a:gd name="T0" fmla="*/ 1292760 w 1460499"/>
              <a:gd name="T1" fmla="*/ 102869 h 844550"/>
              <a:gd name="T2" fmla="*/ 1277915 w 1460499"/>
              <a:gd name="T3" fmla="*/ 102869 h 844550"/>
              <a:gd name="T4" fmla="*/ 55095 w 1460499"/>
              <a:gd name="T5" fmla="*/ 806496 h 844550"/>
              <a:gd name="T6" fmla="*/ 58419 w 1460499"/>
              <a:gd name="T7" fmla="*/ 808989 h 844550"/>
              <a:gd name="T8" fmla="*/ 62266 w 1460499"/>
              <a:gd name="T9" fmla="*/ 810913 h 844550"/>
              <a:gd name="T10" fmla="*/ 1292760 w 1460499"/>
              <a:gd name="T11" fmla="*/ 1028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4550"/>
              <a:gd name="T20" fmla="*/ 1460499 w 146049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4550">
                <a:moveTo>
                  <a:pt x="1292759" y="102869"/>
                </a:moveTo>
                <a:lnTo>
                  <a:pt x="1277914" y="102869"/>
                </a:lnTo>
                <a:lnTo>
                  <a:pt x="55095" y="806496"/>
                </a:lnTo>
                <a:lnTo>
                  <a:pt x="58419" y="808989"/>
                </a:lnTo>
                <a:lnTo>
                  <a:pt x="62266" y="810913"/>
                </a:lnTo>
                <a:lnTo>
                  <a:pt x="1292759" y="102869"/>
                </a:lnTo>
                <a:close/>
              </a:path>
            </a:pathLst>
          </a:custGeom>
          <a:solidFill>
            <a:srgbClr val="5D5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0" name="object 679"/>
          <p:cNvSpPr>
            <a:spLocks/>
          </p:cNvSpPr>
          <p:nvPr/>
        </p:nvSpPr>
        <p:spPr bwMode="auto">
          <a:xfrm>
            <a:off x="5259388" y="5483225"/>
            <a:ext cx="1460500" cy="844550"/>
          </a:xfrm>
          <a:custGeom>
            <a:avLst/>
            <a:gdLst>
              <a:gd name="T0" fmla="*/ 1303557 w 1460500"/>
              <a:gd name="T1" fmla="*/ 96664 h 843280"/>
              <a:gd name="T2" fmla="*/ 1288949 w 1460500"/>
              <a:gd name="T3" fmla="*/ 96664 h 843280"/>
              <a:gd name="T4" fmla="*/ 58456 w 1460500"/>
              <a:gd name="T5" fmla="*/ 805775 h 843280"/>
              <a:gd name="T6" fmla="*/ 64769 w 1460500"/>
              <a:gd name="T7" fmla="*/ 808935 h 843280"/>
              <a:gd name="T8" fmla="*/ 65334 w 1460500"/>
              <a:gd name="T9" fmla="*/ 809148 h 843280"/>
              <a:gd name="T10" fmla="*/ 1303557 w 1460500"/>
              <a:gd name="T11" fmla="*/ 96664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03557" y="96519"/>
                </a:moveTo>
                <a:lnTo>
                  <a:pt x="1288949" y="96519"/>
                </a:lnTo>
                <a:lnTo>
                  <a:pt x="58456" y="804563"/>
                </a:lnTo>
                <a:lnTo>
                  <a:pt x="64769" y="807719"/>
                </a:lnTo>
                <a:lnTo>
                  <a:pt x="65334" y="807931"/>
                </a:lnTo>
                <a:lnTo>
                  <a:pt x="1303557" y="96519"/>
                </a:lnTo>
                <a:close/>
              </a:path>
            </a:pathLst>
          </a:custGeom>
          <a:solidFill>
            <a:srgbClr val="5E5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1" name="object 680"/>
          <p:cNvSpPr>
            <a:spLocks/>
          </p:cNvSpPr>
          <p:nvPr/>
        </p:nvSpPr>
        <p:spPr bwMode="auto">
          <a:xfrm>
            <a:off x="5262563" y="5489575"/>
            <a:ext cx="1458912" cy="844550"/>
          </a:xfrm>
          <a:custGeom>
            <a:avLst/>
            <a:gdLst>
              <a:gd name="T0" fmla="*/ 1313402 w 1459229"/>
              <a:gd name="T1" fmla="*/ 90169 h 844550"/>
              <a:gd name="T2" fmla="*/ 1299465 w 1459229"/>
              <a:gd name="T3" fmla="*/ 90169 h 844550"/>
              <a:gd name="T4" fmla="*/ 61511 w 1459229"/>
              <a:gd name="T5" fmla="*/ 801581 h 844550"/>
              <a:gd name="T6" fmla="*/ 71105 w 1459229"/>
              <a:gd name="T7" fmla="*/ 805179 h 844550"/>
              <a:gd name="T8" fmla="*/ 71794 w 1459229"/>
              <a:gd name="T9" fmla="*/ 805387 h 844550"/>
              <a:gd name="T10" fmla="*/ 1313402 w 1459229"/>
              <a:gd name="T11" fmla="*/ 901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4550"/>
              <a:gd name="T20" fmla="*/ 1459229 w 145922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4550">
                <a:moveTo>
                  <a:pt x="1313687" y="90169"/>
                </a:moveTo>
                <a:lnTo>
                  <a:pt x="1299747" y="90169"/>
                </a:lnTo>
                <a:lnTo>
                  <a:pt x="61524" y="801581"/>
                </a:lnTo>
                <a:lnTo>
                  <a:pt x="71120" y="805179"/>
                </a:lnTo>
                <a:lnTo>
                  <a:pt x="71810" y="805387"/>
                </a:lnTo>
                <a:lnTo>
                  <a:pt x="1313687" y="90169"/>
                </a:lnTo>
                <a:close/>
              </a:path>
            </a:pathLst>
          </a:custGeom>
          <a:solidFill>
            <a:srgbClr val="5F5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2" name="object 681"/>
          <p:cNvSpPr>
            <a:spLocks/>
          </p:cNvSpPr>
          <p:nvPr/>
        </p:nvSpPr>
        <p:spPr bwMode="auto">
          <a:xfrm>
            <a:off x="5267325" y="5495925"/>
            <a:ext cx="1458913" cy="844550"/>
          </a:xfrm>
          <a:custGeom>
            <a:avLst/>
            <a:gdLst>
              <a:gd name="T0" fmla="*/ 1324221 w 1459230"/>
              <a:gd name="T1" fmla="*/ 83945 h 843280"/>
              <a:gd name="T2" fmla="*/ 1309592 w 1459230"/>
              <a:gd name="T3" fmla="*/ 83945 h 843280"/>
              <a:gd name="T4" fmla="*/ 67985 w 1459230"/>
              <a:gd name="T5" fmla="*/ 800240 h 843280"/>
              <a:gd name="T6" fmla="*/ 76360 w 1459230"/>
              <a:gd name="T7" fmla="*/ 802757 h 843280"/>
              <a:gd name="T8" fmla="*/ 1324221 w 1459230"/>
              <a:gd name="T9" fmla="*/ 83945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1324509" y="83819"/>
                </a:moveTo>
                <a:lnTo>
                  <a:pt x="1309877" y="83819"/>
                </a:lnTo>
                <a:lnTo>
                  <a:pt x="68000" y="799037"/>
                </a:lnTo>
                <a:lnTo>
                  <a:pt x="76377" y="801550"/>
                </a:lnTo>
                <a:lnTo>
                  <a:pt x="1324509" y="83819"/>
                </a:lnTo>
                <a:close/>
              </a:path>
            </a:pathLst>
          </a:custGeom>
          <a:solidFill>
            <a:srgbClr val="606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3" name="object 682"/>
          <p:cNvSpPr>
            <a:spLocks/>
          </p:cNvSpPr>
          <p:nvPr/>
        </p:nvSpPr>
        <p:spPr bwMode="auto">
          <a:xfrm>
            <a:off x="5270500" y="5502275"/>
            <a:ext cx="1458913" cy="844550"/>
          </a:xfrm>
          <a:custGeom>
            <a:avLst/>
            <a:gdLst>
              <a:gd name="T0" fmla="*/ 1335155 w 1459229"/>
              <a:gd name="T1" fmla="*/ 77586 h 843280"/>
              <a:gd name="T2" fmla="*/ 1320413 w 1459229"/>
              <a:gd name="T3" fmla="*/ 77586 h 843280"/>
              <a:gd name="T4" fmla="*/ 72551 w 1459229"/>
              <a:gd name="T5" fmla="*/ 796398 h 843280"/>
              <a:gd name="T6" fmla="*/ 76184 w 1459229"/>
              <a:gd name="T7" fmla="*/ 797488 h 843280"/>
              <a:gd name="T8" fmla="*/ 84308 w 1459229"/>
              <a:gd name="T9" fmla="*/ 797488 h 843280"/>
              <a:gd name="T10" fmla="*/ 1335155 w 1459229"/>
              <a:gd name="T11" fmla="*/ 77586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335444" y="77469"/>
                </a:moveTo>
                <a:lnTo>
                  <a:pt x="1320699" y="77469"/>
                </a:lnTo>
                <a:lnTo>
                  <a:pt x="72567" y="795200"/>
                </a:lnTo>
                <a:lnTo>
                  <a:pt x="76200" y="796289"/>
                </a:lnTo>
                <a:lnTo>
                  <a:pt x="84326" y="796289"/>
                </a:lnTo>
                <a:lnTo>
                  <a:pt x="1335444" y="77469"/>
                </a:lnTo>
                <a:close/>
              </a:path>
            </a:pathLst>
          </a:custGeom>
          <a:solidFill>
            <a:srgbClr val="616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4" name="object 683"/>
          <p:cNvSpPr>
            <a:spLocks/>
          </p:cNvSpPr>
          <p:nvPr/>
        </p:nvSpPr>
        <p:spPr bwMode="auto">
          <a:xfrm>
            <a:off x="5273675" y="5508625"/>
            <a:ext cx="1460500" cy="844550"/>
          </a:xfrm>
          <a:custGeom>
            <a:avLst/>
            <a:gdLst>
              <a:gd name="T0" fmla="*/ 1347766 w 1460500"/>
              <a:gd name="T1" fmla="*/ 71226 h 843280"/>
              <a:gd name="T2" fmla="*/ 1332904 w 1460500"/>
              <a:gd name="T3" fmla="*/ 71226 h 843280"/>
              <a:gd name="T4" fmla="*/ 81786 w 1460500"/>
              <a:gd name="T5" fmla="*/ 791129 h 843280"/>
              <a:gd name="T6" fmla="*/ 83820 w 1460500"/>
              <a:gd name="T7" fmla="*/ 791129 h 843280"/>
              <a:gd name="T8" fmla="*/ 93071 w 1460500"/>
              <a:gd name="T9" fmla="*/ 793188 h 843280"/>
              <a:gd name="T10" fmla="*/ 1347766 w 1460500"/>
              <a:gd name="T11" fmla="*/ 71226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47766" y="71119"/>
                </a:moveTo>
                <a:lnTo>
                  <a:pt x="1332904" y="71119"/>
                </a:lnTo>
                <a:lnTo>
                  <a:pt x="81786" y="789939"/>
                </a:lnTo>
                <a:lnTo>
                  <a:pt x="83820" y="789939"/>
                </a:lnTo>
                <a:lnTo>
                  <a:pt x="93071" y="791995"/>
                </a:lnTo>
                <a:lnTo>
                  <a:pt x="1347766" y="71119"/>
                </a:lnTo>
                <a:close/>
              </a:path>
            </a:pathLst>
          </a:custGeom>
          <a:solidFill>
            <a:srgbClr val="626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5" name="object 684"/>
          <p:cNvSpPr>
            <a:spLocks/>
          </p:cNvSpPr>
          <p:nvPr/>
        </p:nvSpPr>
        <p:spPr bwMode="auto">
          <a:xfrm>
            <a:off x="5276850" y="5514975"/>
            <a:ext cx="1460500" cy="844550"/>
          </a:xfrm>
          <a:custGeom>
            <a:avLst/>
            <a:gdLst>
              <a:gd name="T0" fmla="*/ 1358819 w 1460500"/>
              <a:gd name="T1" fmla="*/ 64867 h 843280"/>
              <a:gd name="T2" fmla="*/ 1343956 w 1460500"/>
              <a:gd name="T3" fmla="*/ 64867 h 843280"/>
              <a:gd name="T4" fmla="*/ 89261 w 1460500"/>
              <a:gd name="T5" fmla="*/ 786828 h 843280"/>
              <a:gd name="T6" fmla="*/ 91439 w 1460500"/>
              <a:gd name="T7" fmla="*/ 787313 h 843280"/>
              <a:gd name="T8" fmla="*/ 103280 w 1460500"/>
              <a:gd name="T9" fmla="*/ 787313 h 843280"/>
              <a:gd name="T10" fmla="*/ 1358819 w 1460500"/>
              <a:gd name="T11" fmla="*/ 64867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58819" y="64769"/>
                </a:moveTo>
                <a:lnTo>
                  <a:pt x="1343956" y="64769"/>
                </a:lnTo>
                <a:lnTo>
                  <a:pt x="89261" y="785645"/>
                </a:lnTo>
                <a:lnTo>
                  <a:pt x="91439" y="786129"/>
                </a:lnTo>
                <a:lnTo>
                  <a:pt x="103280" y="786129"/>
                </a:lnTo>
                <a:lnTo>
                  <a:pt x="1358819" y="64769"/>
                </a:lnTo>
                <a:close/>
              </a:path>
            </a:pathLst>
          </a:custGeom>
          <a:solidFill>
            <a:srgbClr val="636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6" name="object 685"/>
          <p:cNvSpPr>
            <a:spLocks/>
          </p:cNvSpPr>
          <p:nvPr/>
        </p:nvSpPr>
        <p:spPr bwMode="auto">
          <a:xfrm>
            <a:off x="5280025" y="5521325"/>
            <a:ext cx="1460500" cy="844550"/>
          </a:xfrm>
          <a:custGeom>
            <a:avLst/>
            <a:gdLst>
              <a:gd name="T0" fmla="*/ 1369535 w 1460499"/>
              <a:gd name="T1" fmla="*/ 58701 h 843280"/>
              <a:gd name="T2" fmla="*/ 1367790 w 1460499"/>
              <a:gd name="T3" fmla="*/ 58507 h 843280"/>
              <a:gd name="T4" fmla="*/ 1355010 w 1460499"/>
              <a:gd name="T5" fmla="*/ 58507 h 843280"/>
              <a:gd name="T6" fmla="*/ 99470 w 1460499"/>
              <a:gd name="T7" fmla="*/ 780953 h 843280"/>
              <a:gd name="T8" fmla="*/ 114332 w 1460499"/>
              <a:gd name="T9" fmla="*/ 780953 h 843280"/>
              <a:gd name="T10" fmla="*/ 1369535 w 1460499"/>
              <a:gd name="T11" fmla="*/ 58701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3280"/>
              <a:gd name="T20" fmla="*/ 1460499 w 146049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3280">
                <a:moveTo>
                  <a:pt x="1369534" y="58613"/>
                </a:moveTo>
                <a:lnTo>
                  <a:pt x="1367789" y="58419"/>
                </a:lnTo>
                <a:lnTo>
                  <a:pt x="1355009" y="58419"/>
                </a:lnTo>
                <a:lnTo>
                  <a:pt x="99470" y="779779"/>
                </a:lnTo>
                <a:lnTo>
                  <a:pt x="114332" y="779779"/>
                </a:lnTo>
                <a:lnTo>
                  <a:pt x="1369534" y="58613"/>
                </a:lnTo>
                <a:close/>
              </a:path>
            </a:pathLst>
          </a:custGeom>
          <a:solidFill>
            <a:srgbClr val="646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7" name="object 686"/>
          <p:cNvSpPr>
            <a:spLocks/>
          </p:cNvSpPr>
          <p:nvPr/>
        </p:nvSpPr>
        <p:spPr bwMode="auto">
          <a:xfrm>
            <a:off x="5284788" y="5527675"/>
            <a:ext cx="1460500" cy="844550"/>
          </a:xfrm>
          <a:custGeom>
            <a:avLst/>
            <a:gdLst>
              <a:gd name="T0" fmla="*/ 1378177 w 1460500"/>
              <a:gd name="T1" fmla="*/ 53728 h 843280"/>
              <a:gd name="T2" fmla="*/ 1375409 w 1460500"/>
              <a:gd name="T3" fmla="*/ 53419 h 843280"/>
              <a:gd name="T4" fmla="*/ 1365724 w 1460500"/>
              <a:gd name="T5" fmla="*/ 52342 h 843280"/>
              <a:gd name="T6" fmla="*/ 110522 w 1460500"/>
              <a:gd name="T7" fmla="*/ 774594 h 843280"/>
              <a:gd name="T8" fmla="*/ 125385 w 1460500"/>
              <a:gd name="T9" fmla="*/ 774594 h 843280"/>
              <a:gd name="T10" fmla="*/ 1378177 w 1460500"/>
              <a:gd name="T11" fmla="*/ 53728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78177" y="53647"/>
                </a:moveTo>
                <a:lnTo>
                  <a:pt x="1375409" y="53339"/>
                </a:lnTo>
                <a:lnTo>
                  <a:pt x="1365724" y="52263"/>
                </a:lnTo>
                <a:lnTo>
                  <a:pt x="110522" y="773429"/>
                </a:lnTo>
                <a:lnTo>
                  <a:pt x="125385" y="773429"/>
                </a:lnTo>
                <a:lnTo>
                  <a:pt x="1378177" y="53647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8" name="object 687"/>
          <p:cNvSpPr>
            <a:spLocks/>
          </p:cNvSpPr>
          <p:nvPr/>
        </p:nvSpPr>
        <p:spPr bwMode="auto">
          <a:xfrm>
            <a:off x="5287963" y="5534025"/>
            <a:ext cx="1460500" cy="844550"/>
          </a:xfrm>
          <a:custGeom>
            <a:avLst/>
            <a:gdLst>
              <a:gd name="T0" fmla="*/ 1385767 w 1460500"/>
              <a:gd name="T1" fmla="*/ 49360 h 843280"/>
              <a:gd name="T2" fmla="*/ 1383029 w 1460500"/>
              <a:gd name="T3" fmla="*/ 48332 h 843280"/>
              <a:gd name="T4" fmla="*/ 1374367 w 1460500"/>
              <a:gd name="T5" fmla="*/ 47368 h 843280"/>
              <a:gd name="T6" fmla="*/ 121575 w 1460500"/>
              <a:gd name="T7" fmla="*/ 768234 h 843280"/>
              <a:gd name="T8" fmla="*/ 136437 w 1460500"/>
              <a:gd name="T9" fmla="*/ 768234 h 843280"/>
              <a:gd name="T10" fmla="*/ 1385767 w 1460500"/>
              <a:gd name="T11" fmla="*/ 49360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385767" y="49286"/>
                </a:moveTo>
                <a:lnTo>
                  <a:pt x="1383029" y="48259"/>
                </a:lnTo>
                <a:lnTo>
                  <a:pt x="1374367" y="47297"/>
                </a:lnTo>
                <a:lnTo>
                  <a:pt x="121575" y="767079"/>
                </a:lnTo>
                <a:lnTo>
                  <a:pt x="136437" y="767079"/>
                </a:lnTo>
                <a:lnTo>
                  <a:pt x="1385767" y="49286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89" name="object 688"/>
          <p:cNvSpPr>
            <a:spLocks/>
          </p:cNvSpPr>
          <p:nvPr/>
        </p:nvSpPr>
        <p:spPr bwMode="auto">
          <a:xfrm>
            <a:off x="5292725" y="5540375"/>
            <a:ext cx="1458913" cy="844550"/>
          </a:xfrm>
          <a:custGeom>
            <a:avLst/>
            <a:gdLst>
              <a:gd name="T0" fmla="*/ 1389917 w 1459230"/>
              <a:gd name="T1" fmla="*/ 46068 h 843280"/>
              <a:gd name="T2" fmla="*/ 1389078 w 1459230"/>
              <a:gd name="T3" fmla="*/ 45788 h 843280"/>
              <a:gd name="T4" fmla="*/ 1381657 w 1459230"/>
              <a:gd name="T5" fmla="*/ 43001 h 843280"/>
              <a:gd name="T6" fmla="*/ 132598 w 1459230"/>
              <a:gd name="T7" fmla="*/ 761875 h 843280"/>
              <a:gd name="T8" fmla="*/ 146187 w 1459230"/>
              <a:gd name="T9" fmla="*/ 761875 h 843280"/>
              <a:gd name="T10" fmla="*/ 1389917 w 1459230"/>
              <a:gd name="T11" fmla="*/ 46068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80"/>
              <a:gd name="T20" fmla="*/ 1459230 w 145923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80">
                <a:moveTo>
                  <a:pt x="1390219" y="45999"/>
                </a:moveTo>
                <a:lnTo>
                  <a:pt x="1389380" y="45719"/>
                </a:lnTo>
                <a:lnTo>
                  <a:pt x="1381957" y="42936"/>
                </a:lnTo>
                <a:lnTo>
                  <a:pt x="132627" y="760729"/>
                </a:lnTo>
                <a:lnTo>
                  <a:pt x="146219" y="760729"/>
                </a:lnTo>
                <a:lnTo>
                  <a:pt x="1390219" y="45999"/>
                </a:lnTo>
                <a:close/>
              </a:path>
            </a:pathLst>
          </a:custGeom>
          <a:solidFill>
            <a:srgbClr val="676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0" name="object 689"/>
          <p:cNvSpPr>
            <a:spLocks/>
          </p:cNvSpPr>
          <p:nvPr/>
        </p:nvSpPr>
        <p:spPr bwMode="auto">
          <a:xfrm>
            <a:off x="5294313" y="5546725"/>
            <a:ext cx="1460500" cy="844550"/>
          </a:xfrm>
          <a:custGeom>
            <a:avLst/>
            <a:gdLst>
              <a:gd name="T0" fmla="*/ 1395747 w 1460500"/>
              <a:gd name="T1" fmla="*/ 42403 h 843280"/>
              <a:gd name="T2" fmla="*/ 1387679 w 1460500"/>
              <a:gd name="T3" fmla="*/ 39709 h 843280"/>
              <a:gd name="T4" fmla="*/ 143679 w 1460500"/>
              <a:gd name="T5" fmla="*/ 755515 h 843280"/>
              <a:gd name="T6" fmla="*/ 158307 w 1460500"/>
              <a:gd name="T7" fmla="*/ 755515 h 843280"/>
              <a:gd name="T8" fmla="*/ 1395747 w 1460500"/>
              <a:gd name="T9" fmla="*/ 4240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395747" y="42339"/>
                </a:moveTo>
                <a:lnTo>
                  <a:pt x="1387679" y="39649"/>
                </a:lnTo>
                <a:lnTo>
                  <a:pt x="143679" y="754379"/>
                </a:lnTo>
                <a:lnTo>
                  <a:pt x="158307" y="754379"/>
                </a:lnTo>
                <a:lnTo>
                  <a:pt x="1395747" y="42339"/>
                </a:lnTo>
                <a:close/>
              </a:path>
            </a:pathLst>
          </a:custGeom>
          <a:solidFill>
            <a:srgbClr val="686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1" name="object 690"/>
          <p:cNvSpPr>
            <a:spLocks/>
          </p:cNvSpPr>
          <p:nvPr/>
        </p:nvSpPr>
        <p:spPr bwMode="auto">
          <a:xfrm>
            <a:off x="5299075" y="5553075"/>
            <a:ext cx="1460500" cy="844550"/>
          </a:xfrm>
          <a:custGeom>
            <a:avLst/>
            <a:gdLst>
              <a:gd name="T0" fmla="*/ 1399666 w 1460500"/>
              <a:gd name="T1" fmla="*/ 41354 h 844550"/>
              <a:gd name="T2" fmla="*/ 1394460 w 1460500"/>
              <a:gd name="T3" fmla="*/ 38100 h 844550"/>
              <a:gd name="T4" fmla="*/ 1391937 w 1460500"/>
              <a:gd name="T5" fmla="*/ 37259 h 844550"/>
              <a:gd name="T6" fmla="*/ 154497 w 1460500"/>
              <a:gd name="T7" fmla="*/ 749300 h 844550"/>
              <a:gd name="T8" fmla="*/ 169342 w 1460500"/>
              <a:gd name="T9" fmla="*/ 749300 h 844550"/>
              <a:gd name="T10" fmla="*/ 1399666 w 1460500"/>
              <a:gd name="T11" fmla="*/ 41354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399666" y="41354"/>
                </a:moveTo>
                <a:lnTo>
                  <a:pt x="1394460" y="38100"/>
                </a:lnTo>
                <a:lnTo>
                  <a:pt x="1391937" y="37259"/>
                </a:lnTo>
                <a:lnTo>
                  <a:pt x="154497" y="749300"/>
                </a:lnTo>
                <a:lnTo>
                  <a:pt x="169342" y="749300"/>
                </a:lnTo>
                <a:lnTo>
                  <a:pt x="1399666" y="41354"/>
                </a:lnTo>
                <a:close/>
              </a:path>
            </a:pathLst>
          </a:custGeom>
          <a:solidFill>
            <a:srgbClr val="696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2" name="object 691"/>
          <p:cNvSpPr>
            <a:spLocks/>
          </p:cNvSpPr>
          <p:nvPr/>
        </p:nvSpPr>
        <p:spPr bwMode="auto">
          <a:xfrm>
            <a:off x="5302250" y="5559425"/>
            <a:ext cx="1460500" cy="844550"/>
          </a:xfrm>
          <a:custGeom>
            <a:avLst/>
            <a:gdLst>
              <a:gd name="T0" fmla="*/ 1403541 w 1460500"/>
              <a:gd name="T1" fmla="*/ 39124 h 844550"/>
              <a:gd name="T2" fmla="*/ 1400809 w 1460500"/>
              <a:gd name="T3" fmla="*/ 38100 h 844550"/>
              <a:gd name="T4" fmla="*/ 1395856 w 1460500"/>
              <a:gd name="T5" fmla="*/ 35004 h 844550"/>
              <a:gd name="T6" fmla="*/ 165532 w 1460500"/>
              <a:gd name="T7" fmla="*/ 742950 h 844550"/>
              <a:gd name="T8" fmla="*/ 180378 w 1460500"/>
              <a:gd name="T9" fmla="*/ 742950 h 844550"/>
              <a:gd name="T10" fmla="*/ 1403541 w 1460500"/>
              <a:gd name="T11" fmla="*/ 39124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03541" y="39124"/>
                </a:moveTo>
                <a:lnTo>
                  <a:pt x="1400809" y="38100"/>
                </a:lnTo>
                <a:lnTo>
                  <a:pt x="1395856" y="35004"/>
                </a:lnTo>
                <a:lnTo>
                  <a:pt x="165532" y="742950"/>
                </a:lnTo>
                <a:lnTo>
                  <a:pt x="180378" y="742950"/>
                </a:lnTo>
                <a:lnTo>
                  <a:pt x="1403541" y="39124"/>
                </a:lnTo>
                <a:close/>
              </a:path>
            </a:pathLst>
          </a:custGeom>
          <a:solidFill>
            <a:srgbClr val="6A6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3" name="object 692"/>
          <p:cNvSpPr>
            <a:spLocks/>
          </p:cNvSpPr>
          <p:nvPr/>
        </p:nvSpPr>
        <p:spPr bwMode="auto">
          <a:xfrm>
            <a:off x="5305425" y="5565775"/>
            <a:ext cx="1460500" cy="844550"/>
          </a:xfrm>
          <a:custGeom>
            <a:avLst/>
            <a:gdLst>
              <a:gd name="T0" fmla="*/ 1408102 w 1460499"/>
              <a:gd name="T1" fmla="*/ 36501 h 844550"/>
              <a:gd name="T2" fmla="*/ 1407161 w 1460499"/>
              <a:gd name="T3" fmla="*/ 35560 h 844550"/>
              <a:gd name="T4" fmla="*/ 1399732 w 1460499"/>
              <a:gd name="T5" fmla="*/ 32774 h 844550"/>
              <a:gd name="T6" fmla="*/ 176568 w 1460499"/>
              <a:gd name="T7" fmla="*/ 736600 h 844550"/>
              <a:gd name="T8" fmla="*/ 191414 w 1460499"/>
              <a:gd name="T9" fmla="*/ 736600 h 844550"/>
              <a:gd name="T10" fmla="*/ 1408102 w 1460499"/>
              <a:gd name="T11" fmla="*/ 36501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4550"/>
              <a:gd name="T20" fmla="*/ 1460499 w 146049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4550">
                <a:moveTo>
                  <a:pt x="1408101" y="36501"/>
                </a:moveTo>
                <a:lnTo>
                  <a:pt x="1407160" y="35560"/>
                </a:lnTo>
                <a:lnTo>
                  <a:pt x="1399731" y="32774"/>
                </a:lnTo>
                <a:lnTo>
                  <a:pt x="176568" y="736600"/>
                </a:lnTo>
                <a:lnTo>
                  <a:pt x="191414" y="736600"/>
                </a:lnTo>
                <a:lnTo>
                  <a:pt x="1408101" y="36501"/>
                </a:lnTo>
                <a:close/>
              </a:path>
            </a:pathLst>
          </a:custGeom>
          <a:solidFill>
            <a:srgbClr val="6B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4" name="object 693"/>
          <p:cNvSpPr>
            <a:spLocks/>
          </p:cNvSpPr>
          <p:nvPr/>
        </p:nvSpPr>
        <p:spPr bwMode="auto">
          <a:xfrm>
            <a:off x="5310188" y="5572125"/>
            <a:ext cx="1460500" cy="844550"/>
          </a:xfrm>
          <a:custGeom>
            <a:avLst/>
            <a:gdLst>
              <a:gd name="T0" fmla="*/ 1409713 w 1460500"/>
              <a:gd name="T1" fmla="*/ 35573 h 844550"/>
              <a:gd name="T2" fmla="*/ 1404291 w 1460500"/>
              <a:gd name="T3" fmla="*/ 30151 h 844550"/>
              <a:gd name="T4" fmla="*/ 187604 w 1460500"/>
              <a:gd name="T5" fmla="*/ 730250 h 844550"/>
              <a:gd name="T6" fmla="*/ 202449 w 1460500"/>
              <a:gd name="T7" fmla="*/ 730250 h 844550"/>
              <a:gd name="T8" fmla="*/ 1409713 w 1460500"/>
              <a:gd name="T9" fmla="*/ 3557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09713" y="35573"/>
                </a:moveTo>
                <a:lnTo>
                  <a:pt x="1404291" y="30151"/>
                </a:lnTo>
                <a:lnTo>
                  <a:pt x="187604" y="730250"/>
                </a:lnTo>
                <a:lnTo>
                  <a:pt x="202449" y="730250"/>
                </a:lnTo>
                <a:lnTo>
                  <a:pt x="1409713" y="35573"/>
                </a:lnTo>
                <a:close/>
              </a:path>
            </a:pathLst>
          </a:custGeom>
          <a:solidFill>
            <a:srgbClr val="6C6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5" name="object 694"/>
          <p:cNvSpPr>
            <a:spLocks/>
          </p:cNvSpPr>
          <p:nvPr/>
        </p:nvSpPr>
        <p:spPr bwMode="auto">
          <a:xfrm>
            <a:off x="5313363" y="5578475"/>
            <a:ext cx="1458912" cy="842963"/>
          </a:xfrm>
          <a:custGeom>
            <a:avLst/>
            <a:gdLst>
              <a:gd name="T0" fmla="*/ 1410528 w 1459229"/>
              <a:gd name="T1" fmla="*/ 34141 h 843279"/>
              <a:gd name="T2" fmla="*/ 1408123 w 1459229"/>
              <a:gd name="T3" fmla="*/ 31738 h 843279"/>
              <a:gd name="T4" fmla="*/ 1405598 w 1459229"/>
              <a:gd name="T5" fmla="*/ 29212 h 843279"/>
              <a:gd name="T6" fmla="*/ 198596 w 1459229"/>
              <a:gd name="T7" fmla="*/ 723629 h 843279"/>
              <a:gd name="T8" fmla="*/ 210276 w 1459229"/>
              <a:gd name="T9" fmla="*/ 723629 h 843279"/>
              <a:gd name="T10" fmla="*/ 1410528 w 1459229"/>
              <a:gd name="T11" fmla="*/ 34141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1410834" y="34154"/>
                </a:moveTo>
                <a:lnTo>
                  <a:pt x="1408429" y="31750"/>
                </a:lnTo>
                <a:lnTo>
                  <a:pt x="1405903" y="29223"/>
                </a:lnTo>
                <a:lnTo>
                  <a:pt x="198639" y="723900"/>
                </a:lnTo>
                <a:lnTo>
                  <a:pt x="210322" y="723900"/>
                </a:lnTo>
                <a:lnTo>
                  <a:pt x="1410834" y="34154"/>
                </a:lnTo>
                <a:close/>
              </a:path>
            </a:pathLst>
          </a:custGeom>
          <a:solidFill>
            <a:srgbClr val="6D6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6" name="object 695"/>
          <p:cNvSpPr>
            <a:spLocks/>
          </p:cNvSpPr>
          <p:nvPr/>
        </p:nvSpPr>
        <p:spPr bwMode="auto">
          <a:xfrm>
            <a:off x="5316538" y="5584825"/>
            <a:ext cx="1460500" cy="844550"/>
          </a:xfrm>
          <a:custGeom>
            <a:avLst/>
            <a:gdLst>
              <a:gd name="T0" fmla="*/ 1413744 w 1460500"/>
              <a:gd name="T1" fmla="*/ 33254 h 844550"/>
              <a:gd name="T2" fmla="*/ 1408294 w 1460500"/>
              <a:gd name="T3" fmla="*/ 27804 h 844550"/>
              <a:gd name="T4" fmla="*/ 207782 w 1460500"/>
              <a:gd name="T5" fmla="*/ 717550 h 844550"/>
              <a:gd name="T6" fmla="*/ 224520 w 1460500"/>
              <a:gd name="T7" fmla="*/ 717550 h 844550"/>
              <a:gd name="T8" fmla="*/ 1413744 w 1460500"/>
              <a:gd name="T9" fmla="*/ 3325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13744" y="33254"/>
                </a:moveTo>
                <a:lnTo>
                  <a:pt x="1408294" y="27804"/>
                </a:lnTo>
                <a:lnTo>
                  <a:pt x="207782" y="717550"/>
                </a:lnTo>
                <a:lnTo>
                  <a:pt x="224520" y="717550"/>
                </a:lnTo>
                <a:lnTo>
                  <a:pt x="1413744" y="33254"/>
                </a:lnTo>
                <a:close/>
              </a:path>
            </a:pathLst>
          </a:custGeom>
          <a:solidFill>
            <a:srgbClr val="6F6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7" name="object 696"/>
          <p:cNvSpPr>
            <a:spLocks/>
          </p:cNvSpPr>
          <p:nvPr/>
        </p:nvSpPr>
        <p:spPr bwMode="auto">
          <a:xfrm>
            <a:off x="5319713" y="5591175"/>
            <a:ext cx="1460500" cy="842963"/>
          </a:xfrm>
          <a:custGeom>
            <a:avLst/>
            <a:gdLst>
              <a:gd name="T0" fmla="*/ 1415766 w 1460500"/>
              <a:gd name="T1" fmla="*/ 32039 h 843279"/>
              <a:gd name="T2" fmla="*/ 1410970 w 1460500"/>
              <a:gd name="T3" fmla="*/ 27930 h 843279"/>
              <a:gd name="T4" fmla="*/ 1409934 w 1460500"/>
              <a:gd name="T5" fmla="*/ 26894 h 843279"/>
              <a:gd name="T6" fmla="*/ 220710 w 1460500"/>
              <a:gd name="T7" fmla="*/ 710934 h 843279"/>
              <a:gd name="T8" fmla="*/ 233697 w 1460500"/>
              <a:gd name="T9" fmla="*/ 710934 h 843279"/>
              <a:gd name="T10" fmla="*/ 1415766 w 1460500"/>
              <a:gd name="T11" fmla="*/ 32039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415766" y="32051"/>
                </a:moveTo>
                <a:lnTo>
                  <a:pt x="1410970" y="27940"/>
                </a:lnTo>
                <a:lnTo>
                  <a:pt x="1409934" y="26904"/>
                </a:lnTo>
                <a:lnTo>
                  <a:pt x="220710" y="711200"/>
                </a:lnTo>
                <a:lnTo>
                  <a:pt x="233697" y="711200"/>
                </a:lnTo>
                <a:lnTo>
                  <a:pt x="1415766" y="32051"/>
                </a:lnTo>
                <a:close/>
              </a:path>
            </a:pathLst>
          </a:custGeom>
          <a:solidFill>
            <a:srgbClr val="707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8" name="object 697"/>
          <p:cNvSpPr>
            <a:spLocks/>
          </p:cNvSpPr>
          <p:nvPr/>
        </p:nvSpPr>
        <p:spPr bwMode="auto">
          <a:xfrm>
            <a:off x="5324475" y="5597525"/>
            <a:ext cx="1460500" cy="842963"/>
          </a:xfrm>
          <a:custGeom>
            <a:avLst/>
            <a:gdLst>
              <a:gd name="T0" fmla="*/ 1417281 w 1460500"/>
              <a:gd name="T1" fmla="*/ 31168 h 843279"/>
              <a:gd name="T2" fmla="*/ 1416050 w 1460500"/>
              <a:gd name="T3" fmla="*/ 29199 h 843279"/>
              <a:gd name="T4" fmla="*/ 1411956 w 1460500"/>
              <a:gd name="T5" fmla="*/ 25691 h 843279"/>
              <a:gd name="T6" fmla="*/ 229887 w 1460500"/>
              <a:gd name="T7" fmla="*/ 704586 h 843279"/>
              <a:gd name="T8" fmla="*/ 244749 w 1460500"/>
              <a:gd name="T9" fmla="*/ 704586 h 843279"/>
              <a:gd name="T10" fmla="*/ 1417281 w 1460500"/>
              <a:gd name="T11" fmla="*/ 3116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417281" y="31180"/>
                </a:moveTo>
                <a:lnTo>
                  <a:pt x="1416050" y="29210"/>
                </a:lnTo>
                <a:lnTo>
                  <a:pt x="1411956" y="25701"/>
                </a:lnTo>
                <a:lnTo>
                  <a:pt x="229887" y="704850"/>
                </a:lnTo>
                <a:lnTo>
                  <a:pt x="244749" y="704850"/>
                </a:lnTo>
                <a:lnTo>
                  <a:pt x="1417281" y="31180"/>
                </a:lnTo>
                <a:close/>
              </a:path>
            </a:pathLst>
          </a:custGeom>
          <a:solidFill>
            <a:srgbClr val="717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599" name="object 698"/>
          <p:cNvSpPr>
            <a:spLocks/>
          </p:cNvSpPr>
          <p:nvPr/>
        </p:nvSpPr>
        <p:spPr bwMode="auto">
          <a:xfrm>
            <a:off x="5327650" y="5603875"/>
            <a:ext cx="1458913" cy="842963"/>
          </a:xfrm>
          <a:custGeom>
            <a:avLst/>
            <a:gdLst>
              <a:gd name="T0" fmla="*/ 1416765 w 1459229"/>
              <a:gd name="T1" fmla="*/ 30581 h 843279"/>
              <a:gd name="T2" fmla="*/ 1413165 w 1459229"/>
              <a:gd name="T3" fmla="*/ 24821 h 843279"/>
              <a:gd name="T4" fmla="*/ 240887 w 1459229"/>
              <a:gd name="T5" fmla="*/ 698238 h 843279"/>
              <a:gd name="T6" fmla="*/ 255527 w 1459229"/>
              <a:gd name="T7" fmla="*/ 698238 h 843279"/>
              <a:gd name="T8" fmla="*/ 1416765 w 1459229"/>
              <a:gd name="T9" fmla="*/ 3058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417072" y="30592"/>
                </a:moveTo>
                <a:lnTo>
                  <a:pt x="1413471" y="24830"/>
                </a:lnTo>
                <a:lnTo>
                  <a:pt x="240939" y="698500"/>
                </a:lnTo>
                <a:lnTo>
                  <a:pt x="255582" y="698500"/>
                </a:lnTo>
                <a:lnTo>
                  <a:pt x="1417072" y="30592"/>
                </a:lnTo>
                <a:close/>
              </a:path>
            </a:pathLst>
          </a:custGeom>
          <a:solidFill>
            <a:srgbClr val="727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0" name="object 699"/>
          <p:cNvSpPr>
            <a:spLocks/>
          </p:cNvSpPr>
          <p:nvPr/>
        </p:nvSpPr>
        <p:spPr bwMode="auto">
          <a:xfrm>
            <a:off x="5330825" y="5610225"/>
            <a:ext cx="1460500" cy="842963"/>
          </a:xfrm>
          <a:custGeom>
            <a:avLst/>
            <a:gdLst>
              <a:gd name="T0" fmla="*/ 1417855 w 1459230"/>
              <a:gd name="T1" fmla="*/ 29607 h 843279"/>
              <a:gd name="T2" fmla="*/ 1416011 w 1459230"/>
              <a:gd name="T3" fmla="*/ 26660 h 843279"/>
              <a:gd name="T4" fmla="*/ 1414492 w 1459230"/>
              <a:gd name="T5" fmla="*/ 24233 h 843279"/>
              <a:gd name="T6" fmla="*/ 251991 w 1459230"/>
              <a:gd name="T7" fmla="*/ 691891 h 843279"/>
              <a:gd name="T8" fmla="*/ 266458 w 1459230"/>
              <a:gd name="T9" fmla="*/ 691891 h 843279"/>
              <a:gd name="T10" fmla="*/ 1417855 w 1459230"/>
              <a:gd name="T11" fmla="*/ 29607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79"/>
              <a:gd name="T20" fmla="*/ 1459230 w 145923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79">
                <a:moveTo>
                  <a:pt x="1416622" y="29618"/>
                </a:moveTo>
                <a:lnTo>
                  <a:pt x="1414780" y="26670"/>
                </a:lnTo>
                <a:lnTo>
                  <a:pt x="1413262" y="24242"/>
                </a:lnTo>
                <a:lnTo>
                  <a:pt x="251772" y="692150"/>
                </a:lnTo>
                <a:lnTo>
                  <a:pt x="266226" y="692150"/>
                </a:lnTo>
                <a:lnTo>
                  <a:pt x="1416622" y="29618"/>
                </a:lnTo>
                <a:close/>
              </a:path>
            </a:pathLst>
          </a:custGeom>
          <a:solidFill>
            <a:srgbClr val="737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1" name="object 700"/>
          <p:cNvSpPr>
            <a:spLocks/>
          </p:cNvSpPr>
          <p:nvPr/>
        </p:nvSpPr>
        <p:spPr bwMode="auto">
          <a:xfrm>
            <a:off x="5335588" y="5614988"/>
            <a:ext cx="1458912" cy="844550"/>
          </a:xfrm>
          <a:custGeom>
            <a:avLst/>
            <a:gdLst>
              <a:gd name="T0" fmla="*/ 1416988 w 1459229"/>
              <a:gd name="T1" fmla="*/ 31712 h 844550"/>
              <a:gd name="T2" fmla="*/ 1412505 w 1459229"/>
              <a:gd name="T3" fmla="*/ 24538 h 844550"/>
              <a:gd name="T4" fmla="*/ 262359 w 1459229"/>
              <a:gd name="T5" fmla="*/ 687069 h 844550"/>
              <a:gd name="T6" fmla="*/ 276576 w 1459229"/>
              <a:gd name="T7" fmla="*/ 687069 h 844550"/>
              <a:gd name="T8" fmla="*/ 1416988 w 1459229"/>
              <a:gd name="T9" fmla="*/ 3171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417296" y="31712"/>
                </a:moveTo>
                <a:lnTo>
                  <a:pt x="1412812" y="24538"/>
                </a:lnTo>
                <a:lnTo>
                  <a:pt x="262416" y="687069"/>
                </a:lnTo>
                <a:lnTo>
                  <a:pt x="276636" y="687069"/>
                </a:lnTo>
                <a:lnTo>
                  <a:pt x="1417296" y="31712"/>
                </a:lnTo>
                <a:close/>
              </a:path>
            </a:pathLst>
          </a:custGeom>
          <a:solidFill>
            <a:srgbClr val="747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2" name="object 701"/>
          <p:cNvSpPr>
            <a:spLocks/>
          </p:cNvSpPr>
          <p:nvPr/>
        </p:nvSpPr>
        <p:spPr bwMode="auto">
          <a:xfrm>
            <a:off x="5337175" y="5622925"/>
            <a:ext cx="1460500" cy="842963"/>
          </a:xfrm>
          <a:custGeom>
            <a:avLst/>
            <a:gdLst>
              <a:gd name="T0" fmla="*/ 1418117 w 1460499"/>
              <a:gd name="T1" fmla="*/ 29457 h 843279"/>
              <a:gd name="T2" fmla="*/ 1414781 w 1460499"/>
              <a:gd name="T3" fmla="*/ 24121 h 843279"/>
              <a:gd name="T4" fmla="*/ 274096 w 1460499"/>
              <a:gd name="T5" fmla="*/ 679195 h 843279"/>
              <a:gd name="T6" fmla="*/ 288526 w 1460499"/>
              <a:gd name="T7" fmla="*/ 679195 h 843279"/>
              <a:gd name="T8" fmla="*/ 1418117 w 1460499"/>
              <a:gd name="T9" fmla="*/ 2945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418116" y="29468"/>
                </a:moveTo>
                <a:lnTo>
                  <a:pt x="1414780" y="24130"/>
                </a:lnTo>
                <a:lnTo>
                  <a:pt x="274096" y="679450"/>
                </a:lnTo>
                <a:lnTo>
                  <a:pt x="288526" y="679450"/>
                </a:lnTo>
                <a:lnTo>
                  <a:pt x="1418116" y="29468"/>
                </a:lnTo>
                <a:close/>
              </a:path>
            </a:pathLst>
          </a:custGeom>
          <a:solidFill>
            <a:srgbClr val="757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3" name="object 702"/>
          <p:cNvSpPr>
            <a:spLocks/>
          </p:cNvSpPr>
          <p:nvPr/>
        </p:nvSpPr>
        <p:spPr bwMode="auto">
          <a:xfrm>
            <a:off x="5341938" y="5627688"/>
            <a:ext cx="1460500" cy="844550"/>
          </a:xfrm>
          <a:custGeom>
            <a:avLst/>
            <a:gdLst>
              <a:gd name="T0" fmla="*/ 1417932 w 1460500"/>
              <a:gd name="T1" fmla="*/ 30843 h 844550"/>
              <a:gd name="T2" fmla="*/ 1417320 w 1460500"/>
              <a:gd name="T3" fmla="*/ 29209 h 844550"/>
              <a:gd name="T4" fmla="*/ 1414306 w 1460500"/>
              <a:gd name="T5" fmla="*/ 24388 h 844550"/>
              <a:gd name="T6" fmla="*/ 284716 w 1460500"/>
              <a:gd name="T7" fmla="*/ 674369 h 844550"/>
              <a:gd name="T8" fmla="*/ 299562 w 1460500"/>
              <a:gd name="T9" fmla="*/ 674369 h 844550"/>
              <a:gd name="T10" fmla="*/ 1417932 w 1460500"/>
              <a:gd name="T11" fmla="*/ 30843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7932" y="30843"/>
                </a:moveTo>
                <a:lnTo>
                  <a:pt x="1417320" y="29209"/>
                </a:lnTo>
                <a:lnTo>
                  <a:pt x="1414306" y="24388"/>
                </a:lnTo>
                <a:lnTo>
                  <a:pt x="284716" y="674369"/>
                </a:lnTo>
                <a:lnTo>
                  <a:pt x="299562" y="674369"/>
                </a:lnTo>
                <a:lnTo>
                  <a:pt x="1417932" y="30843"/>
                </a:lnTo>
                <a:close/>
              </a:path>
            </a:pathLst>
          </a:custGeom>
          <a:solidFill>
            <a:srgbClr val="767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4" name="object 703"/>
          <p:cNvSpPr>
            <a:spLocks/>
          </p:cNvSpPr>
          <p:nvPr/>
        </p:nvSpPr>
        <p:spPr bwMode="auto">
          <a:xfrm>
            <a:off x="5345113" y="5634038"/>
            <a:ext cx="1460500" cy="844550"/>
          </a:xfrm>
          <a:custGeom>
            <a:avLst/>
            <a:gdLst>
              <a:gd name="T0" fmla="*/ 1416757 w 1460500"/>
              <a:gd name="T1" fmla="*/ 31520 h 844550"/>
              <a:gd name="T2" fmla="*/ 1414122 w 1460500"/>
              <a:gd name="T3" fmla="*/ 24493 h 844550"/>
              <a:gd name="T4" fmla="*/ 295752 w 1460500"/>
              <a:gd name="T5" fmla="*/ 668019 h 844550"/>
              <a:gd name="T6" fmla="*/ 310597 w 1460500"/>
              <a:gd name="T7" fmla="*/ 668019 h 844550"/>
              <a:gd name="T8" fmla="*/ 1416757 w 1460500"/>
              <a:gd name="T9" fmla="*/ 3152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16757" y="31520"/>
                </a:moveTo>
                <a:lnTo>
                  <a:pt x="1414122" y="24493"/>
                </a:lnTo>
                <a:lnTo>
                  <a:pt x="295752" y="668019"/>
                </a:lnTo>
                <a:lnTo>
                  <a:pt x="310597" y="668019"/>
                </a:lnTo>
                <a:lnTo>
                  <a:pt x="1416757" y="31520"/>
                </a:lnTo>
                <a:close/>
              </a:path>
            </a:pathLst>
          </a:custGeom>
          <a:solidFill>
            <a:srgbClr val="777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5" name="object 704"/>
          <p:cNvSpPr>
            <a:spLocks/>
          </p:cNvSpPr>
          <p:nvPr/>
        </p:nvSpPr>
        <p:spPr bwMode="auto">
          <a:xfrm>
            <a:off x="5349875" y="5640388"/>
            <a:ext cx="1460500" cy="844550"/>
          </a:xfrm>
          <a:custGeom>
            <a:avLst/>
            <a:gdLst>
              <a:gd name="T0" fmla="*/ 1414978 w 1460500"/>
              <a:gd name="T1" fmla="*/ 32543 h 844550"/>
              <a:gd name="T2" fmla="*/ 1413510 w 1460500"/>
              <a:gd name="T3" fmla="*/ 26669 h 844550"/>
              <a:gd name="T4" fmla="*/ 1412947 w 1460500"/>
              <a:gd name="T5" fmla="*/ 25170 h 844550"/>
              <a:gd name="T6" fmla="*/ 306787 w 1460500"/>
              <a:gd name="T7" fmla="*/ 661669 h 844550"/>
              <a:gd name="T8" fmla="*/ 321633 w 1460500"/>
              <a:gd name="T9" fmla="*/ 661669 h 844550"/>
              <a:gd name="T10" fmla="*/ 1414978 w 1460500"/>
              <a:gd name="T11" fmla="*/ 32543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4978" y="32543"/>
                </a:moveTo>
                <a:lnTo>
                  <a:pt x="1413510" y="26669"/>
                </a:lnTo>
                <a:lnTo>
                  <a:pt x="1412947" y="25170"/>
                </a:lnTo>
                <a:lnTo>
                  <a:pt x="306787" y="661669"/>
                </a:lnTo>
                <a:lnTo>
                  <a:pt x="321633" y="661669"/>
                </a:lnTo>
                <a:lnTo>
                  <a:pt x="1414978" y="32543"/>
                </a:lnTo>
                <a:close/>
              </a:path>
            </a:pathLst>
          </a:custGeom>
          <a:solidFill>
            <a:srgbClr val="787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6" name="object 705"/>
          <p:cNvSpPr>
            <a:spLocks/>
          </p:cNvSpPr>
          <p:nvPr/>
        </p:nvSpPr>
        <p:spPr bwMode="auto">
          <a:xfrm>
            <a:off x="5353050" y="5646738"/>
            <a:ext cx="1460500" cy="844550"/>
          </a:xfrm>
          <a:custGeom>
            <a:avLst/>
            <a:gdLst>
              <a:gd name="T0" fmla="*/ 1413171 w 1460500"/>
              <a:gd name="T1" fmla="*/ 33583 h 844550"/>
              <a:gd name="T2" fmla="*/ 1412240 w 1460500"/>
              <a:gd name="T3" fmla="*/ 30479 h 844550"/>
              <a:gd name="T4" fmla="*/ 1411168 w 1460500"/>
              <a:gd name="T5" fmla="*/ 26193 h 844550"/>
              <a:gd name="T6" fmla="*/ 317823 w 1460500"/>
              <a:gd name="T7" fmla="*/ 655319 h 844550"/>
              <a:gd name="T8" fmla="*/ 332668 w 1460500"/>
              <a:gd name="T9" fmla="*/ 655319 h 844550"/>
              <a:gd name="T10" fmla="*/ 1413171 w 1460500"/>
              <a:gd name="T11" fmla="*/ 33583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3171" y="33583"/>
                </a:moveTo>
                <a:lnTo>
                  <a:pt x="1412240" y="30479"/>
                </a:lnTo>
                <a:lnTo>
                  <a:pt x="1411168" y="26193"/>
                </a:lnTo>
                <a:lnTo>
                  <a:pt x="317823" y="655319"/>
                </a:lnTo>
                <a:lnTo>
                  <a:pt x="332668" y="655319"/>
                </a:lnTo>
                <a:lnTo>
                  <a:pt x="1413171" y="33583"/>
                </a:lnTo>
                <a:close/>
              </a:path>
            </a:pathLst>
          </a:custGeom>
          <a:solidFill>
            <a:srgbClr val="797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7" name="object 706"/>
          <p:cNvSpPr>
            <a:spLocks/>
          </p:cNvSpPr>
          <p:nvPr/>
        </p:nvSpPr>
        <p:spPr bwMode="auto">
          <a:xfrm>
            <a:off x="5356225" y="5653088"/>
            <a:ext cx="1460500" cy="844550"/>
          </a:xfrm>
          <a:custGeom>
            <a:avLst/>
            <a:gdLst>
              <a:gd name="T0" fmla="*/ 1412593 w 1459230"/>
              <a:gd name="T1" fmla="*/ 33915 h 844550"/>
              <a:gd name="T2" fmla="*/ 1410588 w 1459230"/>
              <a:gd name="T3" fmla="*/ 27233 h 844550"/>
              <a:gd name="T4" fmla="*/ 329144 w 1459230"/>
              <a:gd name="T5" fmla="*/ 648969 h 844550"/>
              <a:gd name="T6" fmla="*/ 343706 w 1459230"/>
              <a:gd name="T7" fmla="*/ 648969 h 844550"/>
              <a:gd name="T8" fmla="*/ 1412593 w 1459230"/>
              <a:gd name="T9" fmla="*/ 3391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411365" y="33915"/>
                </a:moveTo>
                <a:lnTo>
                  <a:pt x="1409361" y="27233"/>
                </a:lnTo>
                <a:lnTo>
                  <a:pt x="328858" y="648969"/>
                </a:lnTo>
                <a:lnTo>
                  <a:pt x="343407" y="648969"/>
                </a:lnTo>
                <a:lnTo>
                  <a:pt x="1411365" y="33915"/>
                </a:lnTo>
                <a:close/>
              </a:path>
            </a:pathLst>
          </a:custGeom>
          <a:solidFill>
            <a:srgbClr val="7A7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8" name="object 707"/>
          <p:cNvSpPr>
            <a:spLocks/>
          </p:cNvSpPr>
          <p:nvPr/>
        </p:nvSpPr>
        <p:spPr bwMode="auto">
          <a:xfrm>
            <a:off x="5360988" y="5659438"/>
            <a:ext cx="1458912" cy="844550"/>
          </a:xfrm>
          <a:custGeom>
            <a:avLst/>
            <a:gdLst>
              <a:gd name="T0" fmla="*/ 1408123 w 1459229"/>
              <a:gd name="T1" fmla="*/ 35581 h 844550"/>
              <a:gd name="T2" fmla="*/ 1408123 w 1459229"/>
              <a:gd name="T3" fmla="*/ 30479 h 844550"/>
              <a:gd name="T4" fmla="*/ 1407249 w 1459229"/>
              <a:gd name="T5" fmla="*/ 27565 h 844550"/>
              <a:gd name="T6" fmla="*/ 339523 w 1459229"/>
              <a:gd name="T7" fmla="*/ 642619 h 844550"/>
              <a:gd name="T8" fmla="*/ 353392 w 1459229"/>
              <a:gd name="T9" fmla="*/ 642619 h 844550"/>
              <a:gd name="T10" fmla="*/ 1408123 w 1459229"/>
              <a:gd name="T11" fmla="*/ 35581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4550"/>
              <a:gd name="T20" fmla="*/ 1459229 w 145922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4550">
                <a:moveTo>
                  <a:pt x="1408429" y="35581"/>
                </a:moveTo>
                <a:lnTo>
                  <a:pt x="1408429" y="30479"/>
                </a:lnTo>
                <a:lnTo>
                  <a:pt x="1407555" y="27565"/>
                </a:lnTo>
                <a:lnTo>
                  <a:pt x="339597" y="642619"/>
                </a:lnTo>
                <a:lnTo>
                  <a:pt x="353469" y="642619"/>
                </a:lnTo>
                <a:lnTo>
                  <a:pt x="1408429" y="35581"/>
                </a:lnTo>
                <a:close/>
              </a:path>
            </a:pathLst>
          </a:custGeom>
          <a:solidFill>
            <a:srgbClr val="7B7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09" name="object 708"/>
          <p:cNvSpPr>
            <a:spLocks/>
          </p:cNvSpPr>
          <p:nvPr/>
        </p:nvSpPr>
        <p:spPr bwMode="auto">
          <a:xfrm>
            <a:off x="5362575" y="5665788"/>
            <a:ext cx="1460500" cy="844550"/>
          </a:xfrm>
          <a:custGeom>
            <a:avLst/>
            <a:gdLst>
              <a:gd name="T0" fmla="*/ 1405890 w 1460499"/>
              <a:gd name="T1" fmla="*/ 37773 h 844550"/>
              <a:gd name="T2" fmla="*/ 1405890 w 1460499"/>
              <a:gd name="T3" fmla="*/ 29231 h 844550"/>
              <a:gd name="T4" fmla="*/ 350929 w 1460499"/>
              <a:gd name="T5" fmla="*/ 636269 h 844550"/>
              <a:gd name="T6" fmla="*/ 365775 w 1460499"/>
              <a:gd name="T7" fmla="*/ 636269 h 844550"/>
              <a:gd name="T8" fmla="*/ 1405890 w 1460499"/>
              <a:gd name="T9" fmla="*/ 3777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405889" y="37773"/>
                </a:moveTo>
                <a:lnTo>
                  <a:pt x="1405889" y="29231"/>
                </a:lnTo>
                <a:lnTo>
                  <a:pt x="350929" y="636269"/>
                </a:lnTo>
                <a:lnTo>
                  <a:pt x="365775" y="636269"/>
                </a:lnTo>
                <a:lnTo>
                  <a:pt x="1405889" y="37773"/>
                </a:lnTo>
                <a:close/>
              </a:path>
            </a:pathLst>
          </a:cu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0" name="object 709"/>
          <p:cNvSpPr>
            <a:spLocks/>
          </p:cNvSpPr>
          <p:nvPr/>
        </p:nvSpPr>
        <p:spPr bwMode="auto">
          <a:xfrm>
            <a:off x="5367338" y="5672138"/>
            <a:ext cx="1460500" cy="842962"/>
          </a:xfrm>
          <a:custGeom>
            <a:avLst/>
            <a:gdLst>
              <a:gd name="T0" fmla="*/ 1402079 w 1460500"/>
              <a:gd name="T1" fmla="*/ 39899 h 843279"/>
              <a:gd name="T2" fmla="*/ 1402079 w 1460500"/>
              <a:gd name="T3" fmla="*/ 31411 h 843279"/>
              <a:gd name="T4" fmla="*/ 361965 w 1460500"/>
              <a:gd name="T5" fmla="*/ 629682 h 843279"/>
              <a:gd name="T6" fmla="*/ 375166 w 1460500"/>
              <a:gd name="T7" fmla="*/ 629682 h 843279"/>
              <a:gd name="T8" fmla="*/ 1402079 w 1460500"/>
              <a:gd name="T9" fmla="*/ 3989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402079" y="39914"/>
                </a:moveTo>
                <a:lnTo>
                  <a:pt x="1402079" y="31423"/>
                </a:lnTo>
                <a:lnTo>
                  <a:pt x="361965" y="629919"/>
                </a:lnTo>
                <a:lnTo>
                  <a:pt x="375166" y="629919"/>
                </a:lnTo>
                <a:lnTo>
                  <a:pt x="1402079" y="39914"/>
                </a:lnTo>
                <a:close/>
              </a:path>
            </a:pathLst>
          </a:custGeom>
          <a:solidFill>
            <a:srgbClr val="7D7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1" name="object 710"/>
          <p:cNvSpPr>
            <a:spLocks/>
          </p:cNvSpPr>
          <p:nvPr/>
        </p:nvSpPr>
        <p:spPr bwMode="auto">
          <a:xfrm>
            <a:off x="5370513" y="5678488"/>
            <a:ext cx="1460500" cy="842962"/>
          </a:xfrm>
          <a:custGeom>
            <a:avLst/>
            <a:gdLst>
              <a:gd name="T0" fmla="*/ 1398270 w 1460500"/>
              <a:gd name="T1" fmla="*/ 42087 h 843279"/>
              <a:gd name="T2" fmla="*/ 1398270 w 1460500"/>
              <a:gd name="T3" fmla="*/ 33551 h 843279"/>
              <a:gd name="T4" fmla="*/ 371356 w 1460500"/>
              <a:gd name="T5" fmla="*/ 623335 h 843279"/>
              <a:gd name="T6" fmla="*/ 386218 w 1460500"/>
              <a:gd name="T7" fmla="*/ 623335 h 843279"/>
              <a:gd name="T8" fmla="*/ 1398270 w 1460500"/>
              <a:gd name="T9" fmla="*/ 4208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98270" y="42103"/>
                </a:moveTo>
                <a:lnTo>
                  <a:pt x="1398270" y="33564"/>
                </a:lnTo>
                <a:lnTo>
                  <a:pt x="371356" y="623569"/>
                </a:lnTo>
                <a:lnTo>
                  <a:pt x="386218" y="623569"/>
                </a:lnTo>
                <a:lnTo>
                  <a:pt x="1398270" y="42103"/>
                </a:lnTo>
                <a:close/>
              </a:path>
            </a:pathLst>
          </a:custGeom>
          <a:solidFill>
            <a:srgbClr val="7E7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2" name="object 711"/>
          <p:cNvSpPr>
            <a:spLocks/>
          </p:cNvSpPr>
          <p:nvPr/>
        </p:nvSpPr>
        <p:spPr bwMode="auto">
          <a:xfrm>
            <a:off x="5375275" y="5684838"/>
            <a:ext cx="1460500" cy="842962"/>
          </a:xfrm>
          <a:custGeom>
            <a:avLst/>
            <a:gdLst>
              <a:gd name="T0" fmla="*/ 1394460 w 1460500"/>
              <a:gd name="T1" fmla="*/ 44275 h 843279"/>
              <a:gd name="T2" fmla="*/ 1394460 w 1460500"/>
              <a:gd name="T3" fmla="*/ 35740 h 843279"/>
              <a:gd name="T4" fmla="*/ 382408 w 1460500"/>
              <a:gd name="T5" fmla="*/ 616987 h 843279"/>
              <a:gd name="T6" fmla="*/ 397271 w 1460500"/>
              <a:gd name="T7" fmla="*/ 616987 h 843279"/>
              <a:gd name="T8" fmla="*/ 1394460 w 1460500"/>
              <a:gd name="T9" fmla="*/ 4427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94460" y="44292"/>
                </a:moveTo>
                <a:lnTo>
                  <a:pt x="1394460" y="35753"/>
                </a:lnTo>
                <a:lnTo>
                  <a:pt x="382408" y="617219"/>
                </a:lnTo>
                <a:lnTo>
                  <a:pt x="397271" y="617219"/>
                </a:lnTo>
                <a:lnTo>
                  <a:pt x="1394460" y="44292"/>
                </a:lnTo>
                <a:close/>
              </a:path>
            </a:pathLst>
          </a:custGeom>
          <a:solidFill>
            <a:srgbClr val="7F7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3" name="object 712"/>
          <p:cNvSpPr>
            <a:spLocks/>
          </p:cNvSpPr>
          <p:nvPr/>
        </p:nvSpPr>
        <p:spPr bwMode="auto">
          <a:xfrm>
            <a:off x="5378450" y="5691188"/>
            <a:ext cx="1458913" cy="842962"/>
          </a:xfrm>
          <a:custGeom>
            <a:avLst/>
            <a:gdLst>
              <a:gd name="T0" fmla="*/ 1390349 w 1459229"/>
              <a:gd name="T1" fmla="*/ 45769 h 843279"/>
              <a:gd name="T2" fmla="*/ 1390349 w 1459229"/>
              <a:gd name="T3" fmla="*/ 37928 h 843279"/>
              <a:gd name="T4" fmla="*/ 393376 w 1459229"/>
              <a:gd name="T5" fmla="*/ 610639 h 843279"/>
              <a:gd name="T6" fmla="*/ 407882 w 1459229"/>
              <a:gd name="T7" fmla="*/ 610639 h 843279"/>
              <a:gd name="T8" fmla="*/ 1390349 w 1459229"/>
              <a:gd name="T9" fmla="*/ 4576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90650" y="45786"/>
                </a:moveTo>
                <a:lnTo>
                  <a:pt x="1390650" y="37942"/>
                </a:lnTo>
                <a:lnTo>
                  <a:pt x="393461" y="610869"/>
                </a:lnTo>
                <a:lnTo>
                  <a:pt x="407970" y="610869"/>
                </a:lnTo>
                <a:lnTo>
                  <a:pt x="1390650" y="45786"/>
                </a:lnTo>
                <a:close/>
              </a:path>
            </a:pathLst>
          </a:custGeom>
          <a:solidFill>
            <a:srgbClr val="818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4" name="object 713"/>
          <p:cNvSpPr>
            <a:spLocks/>
          </p:cNvSpPr>
          <p:nvPr/>
        </p:nvSpPr>
        <p:spPr bwMode="auto">
          <a:xfrm>
            <a:off x="5381625" y="5697538"/>
            <a:ext cx="1460500" cy="842962"/>
          </a:xfrm>
          <a:custGeom>
            <a:avLst/>
            <a:gdLst>
              <a:gd name="T0" fmla="*/ 1388046 w 1459230"/>
              <a:gd name="T1" fmla="*/ 47923 h 843279"/>
              <a:gd name="T2" fmla="*/ 1388046 w 1459230"/>
              <a:gd name="T3" fmla="*/ 39421 h 843279"/>
              <a:gd name="T4" fmla="*/ 404512 w 1459230"/>
              <a:gd name="T5" fmla="*/ 604292 h 843279"/>
              <a:gd name="T6" fmla="*/ 418469 w 1459230"/>
              <a:gd name="T7" fmla="*/ 604292 h 843279"/>
              <a:gd name="T8" fmla="*/ 1388046 w 1459230"/>
              <a:gd name="T9" fmla="*/ 4792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86839" y="47941"/>
                </a:moveTo>
                <a:lnTo>
                  <a:pt x="1386839" y="39436"/>
                </a:lnTo>
                <a:lnTo>
                  <a:pt x="404160" y="604519"/>
                </a:lnTo>
                <a:lnTo>
                  <a:pt x="418105" y="604519"/>
                </a:lnTo>
                <a:lnTo>
                  <a:pt x="1386839" y="47941"/>
                </a:lnTo>
                <a:close/>
              </a:path>
            </a:pathLst>
          </a:custGeom>
          <a:solidFill>
            <a:srgbClr val="828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5" name="object 714"/>
          <p:cNvSpPr>
            <a:spLocks/>
          </p:cNvSpPr>
          <p:nvPr/>
        </p:nvSpPr>
        <p:spPr bwMode="auto">
          <a:xfrm>
            <a:off x="5384800" y="5703888"/>
            <a:ext cx="1460500" cy="842962"/>
          </a:xfrm>
          <a:custGeom>
            <a:avLst/>
            <a:gdLst>
              <a:gd name="T0" fmla="*/ 1384300 w 1460500"/>
              <a:gd name="T1" fmla="*/ 48908 h 843279"/>
              <a:gd name="T2" fmla="*/ 1384300 w 1460500"/>
              <a:gd name="T3" fmla="*/ 41575 h 843279"/>
              <a:gd name="T4" fmla="*/ 415565 w 1460500"/>
              <a:gd name="T5" fmla="*/ 597944 h 843279"/>
              <a:gd name="T6" fmla="*/ 429781 w 1460500"/>
              <a:gd name="T7" fmla="*/ 597944 h 843279"/>
              <a:gd name="T8" fmla="*/ 1384300 w 1460500"/>
              <a:gd name="T9" fmla="*/ 4890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84300" y="48926"/>
                </a:moveTo>
                <a:lnTo>
                  <a:pt x="1384300" y="41591"/>
                </a:lnTo>
                <a:lnTo>
                  <a:pt x="415565" y="598169"/>
                </a:lnTo>
                <a:lnTo>
                  <a:pt x="429781" y="598169"/>
                </a:lnTo>
                <a:lnTo>
                  <a:pt x="1384300" y="48926"/>
                </a:lnTo>
                <a:close/>
              </a:path>
            </a:pathLst>
          </a:custGeom>
          <a:solidFill>
            <a:srgbClr val="838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6" name="object 715"/>
          <p:cNvSpPr>
            <a:spLocks/>
          </p:cNvSpPr>
          <p:nvPr/>
        </p:nvSpPr>
        <p:spPr bwMode="auto">
          <a:xfrm>
            <a:off x="5387975" y="5708650"/>
            <a:ext cx="1460500" cy="844550"/>
          </a:xfrm>
          <a:custGeom>
            <a:avLst/>
            <a:gdLst>
              <a:gd name="T0" fmla="*/ 1380490 w 1460499"/>
              <a:gd name="T1" fmla="*/ 53589 h 844550"/>
              <a:gd name="T2" fmla="*/ 1380490 w 1460499"/>
              <a:gd name="T3" fmla="*/ 43846 h 844550"/>
              <a:gd name="T4" fmla="*/ 425971 w 1460499"/>
              <a:gd name="T5" fmla="*/ 593090 h 844550"/>
              <a:gd name="T6" fmla="*/ 441480 w 1460499"/>
              <a:gd name="T7" fmla="*/ 593090 h 844550"/>
              <a:gd name="T8" fmla="*/ 1380490 w 1460499"/>
              <a:gd name="T9" fmla="*/ 5358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380489" y="53589"/>
                </a:moveTo>
                <a:lnTo>
                  <a:pt x="1380489" y="43846"/>
                </a:lnTo>
                <a:lnTo>
                  <a:pt x="425971" y="593090"/>
                </a:lnTo>
                <a:lnTo>
                  <a:pt x="441480" y="593090"/>
                </a:lnTo>
                <a:lnTo>
                  <a:pt x="1380489" y="53589"/>
                </a:lnTo>
                <a:close/>
              </a:path>
            </a:pathLst>
          </a:custGeom>
          <a:solidFill>
            <a:srgbClr val="848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7" name="object 716"/>
          <p:cNvSpPr>
            <a:spLocks/>
          </p:cNvSpPr>
          <p:nvPr/>
        </p:nvSpPr>
        <p:spPr bwMode="auto">
          <a:xfrm>
            <a:off x="5392738" y="5716588"/>
            <a:ext cx="1458912" cy="842962"/>
          </a:xfrm>
          <a:custGeom>
            <a:avLst/>
            <a:gdLst>
              <a:gd name="T0" fmla="*/ 1376380 w 1459229"/>
              <a:gd name="T1" fmla="*/ 52601 h 843279"/>
              <a:gd name="T2" fmla="*/ 1376380 w 1459229"/>
              <a:gd name="T3" fmla="*/ 45952 h 843279"/>
              <a:gd name="T4" fmla="*/ 437575 w 1459229"/>
              <a:gd name="T5" fmla="*/ 585249 h 843279"/>
              <a:gd name="T6" fmla="*/ 451363 w 1459229"/>
              <a:gd name="T7" fmla="*/ 585249 h 843279"/>
              <a:gd name="T8" fmla="*/ 1376380 w 1459229"/>
              <a:gd name="T9" fmla="*/ 5260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76679" y="52621"/>
                </a:moveTo>
                <a:lnTo>
                  <a:pt x="1376679" y="45969"/>
                </a:lnTo>
                <a:lnTo>
                  <a:pt x="437670" y="585469"/>
                </a:lnTo>
                <a:lnTo>
                  <a:pt x="451461" y="585469"/>
                </a:lnTo>
                <a:lnTo>
                  <a:pt x="1376679" y="52621"/>
                </a:lnTo>
                <a:close/>
              </a:path>
            </a:pathLst>
          </a:custGeom>
          <a:solidFill>
            <a:srgbClr val="858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8" name="object 717"/>
          <p:cNvSpPr>
            <a:spLocks/>
          </p:cNvSpPr>
          <p:nvPr/>
        </p:nvSpPr>
        <p:spPr bwMode="auto">
          <a:xfrm>
            <a:off x="5395913" y="5721350"/>
            <a:ext cx="1458912" cy="844550"/>
          </a:xfrm>
          <a:custGeom>
            <a:avLst/>
            <a:gdLst>
              <a:gd name="T0" fmla="*/ 1372572 w 1459229"/>
              <a:gd name="T1" fmla="*/ 56086 h 844550"/>
              <a:gd name="T2" fmla="*/ 1372572 w 1459229"/>
              <a:gd name="T3" fmla="*/ 47541 h 844550"/>
              <a:gd name="T4" fmla="*/ 447554 w 1459229"/>
              <a:gd name="T5" fmla="*/ 580390 h 844550"/>
              <a:gd name="T6" fmla="*/ 462386 w 1459229"/>
              <a:gd name="T7" fmla="*/ 580390 h 844550"/>
              <a:gd name="T8" fmla="*/ 1372572 w 1459229"/>
              <a:gd name="T9" fmla="*/ 5608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72870" y="56086"/>
                </a:moveTo>
                <a:lnTo>
                  <a:pt x="1372870" y="47541"/>
                </a:lnTo>
                <a:lnTo>
                  <a:pt x="447651" y="580390"/>
                </a:lnTo>
                <a:lnTo>
                  <a:pt x="462487" y="580390"/>
                </a:lnTo>
                <a:lnTo>
                  <a:pt x="1372870" y="56086"/>
                </a:lnTo>
                <a:close/>
              </a:path>
            </a:pathLst>
          </a:custGeom>
          <a:solidFill>
            <a:srgbClr val="868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19" name="object 718"/>
          <p:cNvSpPr>
            <a:spLocks/>
          </p:cNvSpPr>
          <p:nvPr/>
        </p:nvSpPr>
        <p:spPr bwMode="auto">
          <a:xfrm>
            <a:off x="5400675" y="5727700"/>
            <a:ext cx="1458913" cy="844550"/>
          </a:xfrm>
          <a:custGeom>
            <a:avLst/>
            <a:gdLst>
              <a:gd name="T0" fmla="*/ 1368763 w 1459230"/>
              <a:gd name="T1" fmla="*/ 58235 h 844550"/>
              <a:gd name="T2" fmla="*/ 1368763 w 1459230"/>
              <a:gd name="T3" fmla="*/ 49736 h 844550"/>
              <a:gd name="T4" fmla="*/ 458577 w 1459230"/>
              <a:gd name="T5" fmla="*/ 574040 h 844550"/>
              <a:gd name="T6" fmla="*/ 472550 w 1459230"/>
              <a:gd name="T7" fmla="*/ 574040 h 844550"/>
              <a:gd name="T8" fmla="*/ 1368763 w 1459230"/>
              <a:gd name="T9" fmla="*/ 5823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369060" y="58235"/>
                </a:moveTo>
                <a:lnTo>
                  <a:pt x="1369060" y="49736"/>
                </a:lnTo>
                <a:lnTo>
                  <a:pt x="458677" y="574040"/>
                </a:lnTo>
                <a:lnTo>
                  <a:pt x="472653" y="574040"/>
                </a:lnTo>
                <a:lnTo>
                  <a:pt x="1369060" y="58235"/>
                </a:lnTo>
                <a:close/>
              </a:path>
            </a:pathLst>
          </a:custGeom>
          <a:solidFill>
            <a:srgbClr val="878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0" name="object 719"/>
          <p:cNvSpPr>
            <a:spLocks/>
          </p:cNvSpPr>
          <p:nvPr/>
        </p:nvSpPr>
        <p:spPr bwMode="auto">
          <a:xfrm>
            <a:off x="5402263" y="5734050"/>
            <a:ext cx="1460500" cy="844550"/>
          </a:xfrm>
          <a:custGeom>
            <a:avLst/>
            <a:gdLst>
              <a:gd name="T0" fmla="*/ 1366520 w 1460500"/>
              <a:gd name="T1" fmla="*/ 60427 h 844550"/>
              <a:gd name="T2" fmla="*/ 1366520 w 1460500"/>
              <a:gd name="T3" fmla="*/ 51885 h 844550"/>
              <a:gd name="T4" fmla="*/ 470113 w 1460500"/>
              <a:gd name="T5" fmla="*/ 567690 h 844550"/>
              <a:gd name="T6" fmla="*/ 484959 w 1460500"/>
              <a:gd name="T7" fmla="*/ 567690 h 844550"/>
              <a:gd name="T8" fmla="*/ 1366520 w 1460500"/>
              <a:gd name="T9" fmla="*/ 60427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6520" y="60427"/>
                </a:moveTo>
                <a:lnTo>
                  <a:pt x="1366520" y="51885"/>
                </a:lnTo>
                <a:lnTo>
                  <a:pt x="470113" y="567690"/>
                </a:lnTo>
                <a:lnTo>
                  <a:pt x="484959" y="567690"/>
                </a:lnTo>
                <a:lnTo>
                  <a:pt x="1366520" y="60427"/>
                </a:lnTo>
                <a:close/>
              </a:path>
            </a:pathLst>
          </a:custGeom>
          <a:solidFill>
            <a:srgbClr val="888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1" name="object 720"/>
          <p:cNvSpPr>
            <a:spLocks/>
          </p:cNvSpPr>
          <p:nvPr/>
        </p:nvSpPr>
        <p:spPr bwMode="auto">
          <a:xfrm>
            <a:off x="5407025" y="5740400"/>
            <a:ext cx="1460500" cy="844550"/>
          </a:xfrm>
          <a:custGeom>
            <a:avLst/>
            <a:gdLst>
              <a:gd name="T0" fmla="*/ 1362710 w 1460500"/>
              <a:gd name="T1" fmla="*/ 62619 h 844550"/>
              <a:gd name="T2" fmla="*/ 1362710 w 1460500"/>
              <a:gd name="T3" fmla="*/ 54077 h 844550"/>
              <a:gd name="T4" fmla="*/ 481149 w 1460500"/>
              <a:gd name="T5" fmla="*/ 561340 h 844550"/>
              <a:gd name="T6" fmla="*/ 495994 w 1460500"/>
              <a:gd name="T7" fmla="*/ 561340 h 844550"/>
              <a:gd name="T8" fmla="*/ 1362710 w 1460500"/>
              <a:gd name="T9" fmla="*/ 626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2710" y="62619"/>
                </a:moveTo>
                <a:lnTo>
                  <a:pt x="1362710" y="54077"/>
                </a:lnTo>
                <a:lnTo>
                  <a:pt x="481149" y="561340"/>
                </a:lnTo>
                <a:lnTo>
                  <a:pt x="495994" y="561340"/>
                </a:lnTo>
                <a:lnTo>
                  <a:pt x="1362710" y="62619"/>
                </a:lnTo>
                <a:close/>
              </a:path>
            </a:pathLst>
          </a:custGeom>
          <a:solidFill>
            <a:srgbClr val="898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2" name="object 721"/>
          <p:cNvSpPr>
            <a:spLocks/>
          </p:cNvSpPr>
          <p:nvPr/>
        </p:nvSpPr>
        <p:spPr bwMode="auto">
          <a:xfrm>
            <a:off x="5410200" y="5746750"/>
            <a:ext cx="1460500" cy="842963"/>
          </a:xfrm>
          <a:custGeom>
            <a:avLst/>
            <a:gdLst>
              <a:gd name="T0" fmla="*/ 1358900 w 1460500"/>
              <a:gd name="T1" fmla="*/ 64699 h 843279"/>
              <a:gd name="T2" fmla="*/ 1358900 w 1460500"/>
              <a:gd name="T3" fmla="*/ 56248 h 843279"/>
              <a:gd name="T4" fmla="*/ 492184 w 1460500"/>
              <a:gd name="T5" fmla="*/ 554782 h 843279"/>
              <a:gd name="T6" fmla="*/ 505583 w 1460500"/>
              <a:gd name="T7" fmla="*/ 554782 h 843279"/>
              <a:gd name="T8" fmla="*/ 1358900 w 1460500"/>
              <a:gd name="T9" fmla="*/ 6469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58900" y="64723"/>
                </a:moveTo>
                <a:lnTo>
                  <a:pt x="1358900" y="56269"/>
                </a:lnTo>
                <a:lnTo>
                  <a:pt x="492184" y="554990"/>
                </a:lnTo>
                <a:lnTo>
                  <a:pt x="505583" y="554990"/>
                </a:lnTo>
                <a:lnTo>
                  <a:pt x="1358900" y="64723"/>
                </a:lnTo>
                <a:close/>
              </a:path>
            </a:pathLst>
          </a:custGeom>
          <a:solidFill>
            <a:srgbClr val="8A8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3" name="object 722"/>
          <p:cNvSpPr>
            <a:spLocks/>
          </p:cNvSpPr>
          <p:nvPr/>
        </p:nvSpPr>
        <p:spPr bwMode="auto">
          <a:xfrm>
            <a:off x="5413375" y="5753100"/>
            <a:ext cx="1460500" cy="842963"/>
          </a:xfrm>
          <a:custGeom>
            <a:avLst/>
            <a:gdLst>
              <a:gd name="T0" fmla="*/ 1356268 w 1459230"/>
              <a:gd name="T1" fmla="*/ 66210 h 843279"/>
              <a:gd name="T2" fmla="*/ 1356268 w 1459230"/>
              <a:gd name="T3" fmla="*/ 58351 h 843279"/>
              <a:gd name="T4" fmla="*/ 502210 w 1459230"/>
              <a:gd name="T5" fmla="*/ 548434 h 843279"/>
              <a:gd name="T6" fmla="*/ 516637 w 1459230"/>
              <a:gd name="T7" fmla="*/ 548434 h 843279"/>
              <a:gd name="T8" fmla="*/ 1356268 w 1459230"/>
              <a:gd name="T9" fmla="*/ 6621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55089" y="66235"/>
                </a:moveTo>
                <a:lnTo>
                  <a:pt x="1355089" y="58373"/>
                </a:lnTo>
                <a:lnTo>
                  <a:pt x="501773" y="548640"/>
                </a:lnTo>
                <a:lnTo>
                  <a:pt x="516188" y="548640"/>
                </a:lnTo>
                <a:lnTo>
                  <a:pt x="1355089" y="66235"/>
                </a:lnTo>
                <a:close/>
              </a:path>
            </a:pathLst>
          </a:custGeom>
          <a:solidFill>
            <a:srgbClr val="8B8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4" name="object 723"/>
          <p:cNvSpPr>
            <a:spLocks/>
          </p:cNvSpPr>
          <p:nvPr/>
        </p:nvSpPr>
        <p:spPr bwMode="auto">
          <a:xfrm>
            <a:off x="5418138" y="5759450"/>
            <a:ext cx="1460500" cy="844550"/>
          </a:xfrm>
          <a:custGeom>
            <a:avLst/>
            <a:gdLst>
              <a:gd name="T0" fmla="*/ 1351279 w 1460500"/>
              <a:gd name="T1" fmla="*/ 69196 h 844550"/>
              <a:gd name="T2" fmla="*/ 1351279 w 1460500"/>
              <a:gd name="T3" fmla="*/ 59885 h 844550"/>
              <a:gd name="T4" fmla="*/ 512378 w 1460500"/>
              <a:gd name="T5" fmla="*/ 542290 h 844550"/>
              <a:gd name="T6" fmla="*/ 529101 w 1460500"/>
              <a:gd name="T7" fmla="*/ 542290 h 844550"/>
              <a:gd name="T8" fmla="*/ 1351279 w 1460500"/>
              <a:gd name="T9" fmla="*/ 6919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51279" y="69196"/>
                </a:moveTo>
                <a:lnTo>
                  <a:pt x="1351279" y="59885"/>
                </a:lnTo>
                <a:lnTo>
                  <a:pt x="512378" y="542290"/>
                </a:lnTo>
                <a:lnTo>
                  <a:pt x="529101" y="542290"/>
                </a:lnTo>
                <a:lnTo>
                  <a:pt x="1351279" y="69196"/>
                </a:lnTo>
                <a:close/>
              </a:path>
            </a:pathLst>
          </a:custGeom>
          <a:solidFill>
            <a:srgbClr val="8C8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5" name="object 724"/>
          <p:cNvSpPr>
            <a:spLocks/>
          </p:cNvSpPr>
          <p:nvPr/>
        </p:nvSpPr>
        <p:spPr bwMode="auto">
          <a:xfrm>
            <a:off x="5421313" y="5765800"/>
            <a:ext cx="1458912" cy="842963"/>
          </a:xfrm>
          <a:custGeom>
            <a:avLst/>
            <a:gdLst>
              <a:gd name="T0" fmla="*/ 1347177 w 1459229"/>
              <a:gd name="T1" fmla="*/ 70590 h 843279"/>
              <a:gd name="T2" fmla="*/ 1347177 w 1459229"/>
              <a:gd name="T3" fmla="*/ 62822 h 843279"/>
              <a:gd name="T4" fmla="*/ 525177 w 1459229"/>
              <a:gd name="T5" fmla="*/ 535739 h 843279"/>
              <a:gd name="T6" fmla="*/ 538156 w 1459229"/>
              <a:gd name="T7" fmla="*/ 535739 h 843279"/>
              <a:gd name="T8" fmla="*/ 1347177 w 1459229"/>
              <a:gd name="T9" fmla="*/ 7059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47470" y="70616"/>
                </a:moveTo>
                <a:lnTo>
                  <a:pt x="1347470" y="62846"/>
                </a:lnTo>
                <a:lnTo>
                  <a:pt x="525291" y="535940"/>
                </a:lnTo>
                <a:lnTo>
                  <a:pt x="538273" y="535940"/>
                </a:lnTo>
                <a:lnTo>
                  <a:pt x="1347470" y="70616"/>
                </a:lnTo>
                <a:close/>
              </a:path>
            </a:pathLst>
          </a:custGeom>
          <a:solidFill>
            <a:srgbClr val="8D8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6" name="object 725"/>
          <p:cNvSpPr>
            <a:spLocks/>
          </p:cNvSpPr>
          <p:nvPr/>
        </p:nvSpPr>
        <p:spPr bwMode="auto">
          <a:xfrm>
            <a:off x="5426075" y="5772150"/>
            <a:ext cx="1458913" cy="842963"/>
          </a:xfrm>
          <a:custGeom>
            <a:avLst/>
            <a:gdLst>
              <a:gd name="T0" fmla="*/ 1343368 w 1459230"/>
              <a:gd name="T1" fmla="*/ 72722 h 843279"/>
              <a:gd name="T2" fmla="*/ 1343368 w 1459230"/>
              <a:gd name="T3" fmla="*/ 64242 h 843279"/>
              <a:gd name="T4" fmla="*/ 534347 w 1459230"/>
              <a:gd name="T5" fmla="*/ 529392 h 843279"/>
              <a:gd name="T6" fmla="*/ 548403 w 1459230"/>
              <a:gd name="T7" fmla="*/ 529392 h 843279"/>
              <a:gd name="T8" fmla="*/ 1343368 w 1459230"/>
              <a:gd name="T9" fmla="*/ 7272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43660" y="72749"/>
                </a:moveTo>
                <a:lnTo>
                  <a:pt x="1343660" y="64266"/>
                </a:lnTo>
                <a:lnTo>
                  <a:pt x="534463" y="529590"/>
                </a:lnTo>
                <a:lnTo>
                  <a:pt x="548522" y="529590"/>
                </a:lnTo>
                <a:lnTo>
                  <a:pt x="1343660" y="72749"/>
                </a:lnTo>
                <a:close/>
              </a:path>
            </a:pathLst>
          </a:custGeom>
          <a:solidFill>
            <a:srgbClr val="8E8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7" name="object 726"/>
          <p:cNvSpPr>
            <a:spLocks/>
          </p:cNvSpPr>
          <p:nvPr/>
        </p:nvSpPr>
        <p:spPr bwMode="auto">
          <a:xfrm>
            <a:off x="5427663" y="5778500"/>
            <a:ext cx="1460500" cy="842963"/>
          </a:xfrm>
          <a:custGeom>
            <a:avLst/>
            <a:gdLst>
              <a:gd name="T0" fmla="*/ 1341120 w 1460500"/>
              <a:gd name="T1" fmla="*/ 74910 h 843279"/>
              <a:gd name="T2" fmla="*/ 1341120 w 1460500"/>
              <a:gd name="T3" fmla="*/ 66374 h 843279"/>
              <a:gd name="T4" fmla="*/ 545982 w 1460500"/>
              <a:gd name="T5" fmla="*/ 523044 h 843279"/>
              <a:gd name="T6" fmla="*/ 560844 w 1460500"/>
              <a:gd name="T7" fmla="*/ 523044 h 843279"/>
              <a:gd name="T8" fmla="*/ 1341120 w 1460500"/>
              <a:gd name="T9" fmla="*/ 7491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41120" y="74938"/>
                </a:moveTo>
                <a:lnTo>
                  <a:pt x="1341120" y="66399"/>
                </a:lnTo>
                <a:lnTo>
                  <a:pt x="545982" y="523240"/>
                </a:lnTo>
                <a:lnTo>
                  <a:pt x="560844" y="523240"/>
                </a:lnTo>
                <a:lnTo>
                  <a:pt x="1341120" y="74938"/>
                </a:lnTo>
                <a:close/>
              </a:path>
            </a:pathLst>
          </a:custGeom>
          <a:solidFill>
            <a:srgbClr val="8F8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8" name="object 727"/>
          <p:cNvSpPr>
            <a:spLocks/>
          </p:cNvSpPr>
          <p:nvPr/>
        </p:nvSpPr>
        <p:spPr bwMode="auto">
          <a:xfrm>
            <a:off x="5432425" y="5784850"/>
            <a:ext cx="1460500" cy="842963"/>
          </a:xfrm>
          <a:custGeom>
            <a:avLst/>
            <a:gdLst>
              <a:gd name="T0" fmla="*/ 1337310 w 1460500"/>
              <a:gd name="T1" fmla="*/ 77098 h 843279"/>
              <a:gd name="T2" fmla="*/ 1337310 w 1460500"/>
              <a:gd name="T3" fmla="*/ 68562 h 843279"/>
              <a:gd name="T4" fmla="*/ 557034 w 1460500"/>
              <a:gd name="T5" fmla="*/ 516696 h 843279"/>
              <a:gd name="T6" fmla="*/ 571896 w 1460500"/>
              <a:gd name="T7" fmla="*/ 516696 h 843279"/>
              <a:gd name="T8" fmla="*/ 1337310 w 1460500"/>
              <a:gd name="T9" fmla="*/ 770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37310" y="77127"/>
                </a:moveTo>
                <a:lnTo>
                  <a:pt x="1337310" y="68588"/>
                </a:lnTo>
                <a:lnTo>
                  <a:pt x="557034" y="516890"/>
                </a:lnTo>
                <a:lnTo>
                  <a:pt x="571896" y="516890"/>
                </a:lnTo>
                <a:lnTo>
                  <a:pt x="1337310" y="77127"/>
                </a:lnTo>
                <a:close/>
              </a:path>
            </a:pathLst>
          </a:custGeom>
          <a:solidFill>
            <a:srgbClr val="909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29" name="object 728"/>
          <p:cNvSpPr>
            <a:spLocks/>
          </p:cNvSpPr>
          <p:nvPr/>
        </p:nvSpPr>
        <p:spPr bwMode="auto">
          <a:xfrm>
            <a:off x="5435600" y="5791200"/>
            <a:ext cx="1460500" cy="842963"/>
          </a:xfrm>
          <a:custGeom>
            <a:avLst/>
            <a:gdLst>
              <a:gd name="T0" fmla="*/ 1333500 w 1460500"/>
              <a:gd name="T1" fmla="*/ 79286 h 843279"/>
              <a:gd name="T2" fmla="*/ 1333500 w 1460500"/>
              <a:gd name="T3" fmla="*/ 70750 h 843279"/>
              <a:gd name="T4" fmla="*/ 568086 w 1460500"/>
              <a:gd name="T5" fmla="*/ 510349 h 843279"/>
              <a:gd name="T6" fmla="*/ 582949 w 1460500"/>
              <a:gd name="T7" fmla="*/ 510349 h 843279"/>
              <a:gd name="T8" fmla="*/ 1333500 w 1460500"/>
              <a:gd name="T9" fmla="*/ 7928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33500" y="79316"/>
                </a:moveTo>
                <a:lnTo>
                  <a:pt x="1333500" y="70777"/>
                </a:lnTo>
                <a:lnTo>
                  <a:pt x="568086" y="510540"/>
                </a:lnTo>
                <a:lnTo>
                  <a:pt x="582949" y="510540"/>
                </a:lnTo>
                <a:lnTo>
                  <a:pt x="1333500" y="79316"/>
                </a:lnTo>
                <a:close/>
              </a:path>
            </a:pathLst>
          </a:cu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0" name="object 729"/>
          <p:cNvSpPr>
            <a:spLocks/>
          </p:cNvSpPr>
          <p:nvPr/>
        </p:nvSpPr>
        <p:spPr bwMode="auto">
          <a:xfrm>
            <a:off x="5438775" y="5797550"/>
            <a:ext cx="1460500" cy="842963"/>
          </a:xfrm>
          <a:custGeom>
            <a:avLst/>
            <a:gdLst>
              <a:gd name="T0" fmla="*/ 1330846 w 1459230"/>
              <a:gd name="T1" fmla="*/ 79654 h 843279"/>
              <a:gd name="T2" fmla="*/ 1330846 w 1459230"/>
              <a:gd name="T3" fmla="*/ 72939 h 843279"/>
              <a:gd name="T4" fmla="*/ 579643 w 1459230"/>
              <a:gd name="T5" fmla="*/ 504001 h 843279"/>
              <a:gd name="T6" fmla="*/ 593109 w 1459230"/>
              <a:gd name="T7" fmla="*/ 504001 h 843279"/>
              <a:gd name="T8" fmla="*/ 1330846 w 1459230"/>
              <a:gd name="T9" fmla="*/ 7965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29689" y="79684"/>
                </a:moveTo>
                <a:lnTo>
                  <a:pt x="1329689" y="72966"/>
                </a:lnTo>
                <a:lnTo>
                  <a:pt x="579139" y="504190"/>
                </a:lnTo>
                <a:lnTo>
                  <a:pt x="592593" y="504190"/>
                </a:lnTo>
                <a:lnTo>
                  <a:pt x="1329689" y="79684"/>
                </a:lnTo>
                <a:close/>
              </a:path>
            </a:pathLst>
          </a:custGeom>
          <a:solidFill>
            <a:srgbClr val="929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1" name="object 730"/>
          <p:cNvSpPr>
            <a:spLocks/>
          </p:cNvSpPr>
          <p:nvPr/>
        </p:nvSpPr>
        <p:spPr bwMode="auto">
          <a:xfrm>
            <a:off x="5443538" y="5802313"/>
            <a:ext cx="1458912" cy="844550"/>
          </a:xfrm>
          <a:custGeom>
            <a:avLst/>
            <a:gdLst>
              <a:gd name="T0" fmla="*/ 1325591 w 1459229"/>
              <a:gd name="T1" fmla="*/ 84302 h 844550"/>
              <a:gd name="T2" fmla="*/ 1325591 w 1459229"/>
              <a:gd name="T3" fmla="*/ 74604 h 844550"/>
              <a:gd name="T4" fmla="*/ 588655 w 1459229"/>
              <a:gd name="T5" fmla="*/ 499110 h 844550"/>
              <a:gd name="T6" fmla="*/ 604398 w 1459229"/>
              <a:gd name="T7" fmla="*/ 499110 h 844550"/>
              <a:gd name="T8" fmla="*/ 1325591 w 1459229"/>
              <a:gd name="T9" fmla="*/ 8430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25879" y="84302"/>
                </a:moveTo>
                <a:lnTo>
                  <a:pt x="1325879" y="74604"/>
                </a:lnTo>
                <a:lnTo>
                  <a:pt x="588783" y="499110"/>
                </a:lnTo>
                <a:lnTo>
                  <a:pt x="604529" y="499110"/>
                </a:lnTo>
                <a:lnTo>
                  <a:pt x="1325879" y="84302"/>
                </a:lnTo>
                <a:close/>
              </a:path>
            </a:pathLst>
          </a:custGeom>
          <a:solidFill>
            <a:srgbClr val="949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2" name="object 731"/>
          <p:cNvSpPr>
            <a:spLocks/>
          </p:cNvSpPr>
          <p:nvPr/>
        </p:nvSpPr>
        <p:spPr bwMode="auto">
          <a:xfrm>
            <a:off x="5446713" y="5810250"/>
            <a:ext cx="1458912" cy="842963"/>
          </a:xfrm>
          <a:custGeom>
            <a:avLst/>
            <a:gdLst>
              <a:gd name="T0" fmla="*/ 1321783 w 1459229"/>
              <a:gd name="T1" fmla="*/ 83972 h 843279"/>
              <a:gd name="T2" fmla="*/ 1321783 w 1459229"/>
              <a:gd name="T3" fmla="*/ 76653 h 843279"/>
              <a:gd name="T4" fmla="*/ 600589 w 1459229"/>
              <a:gd name="T5" fmla="*/ 491306 h 843279"/>
              <a:gd name="T6" fmla="*/ 613775 w 1459229"/>
              <a:gd name="T7" fmla="*/ 491306 h 843279"/>
              <a:gd name="T8" fmla="*/ 1321783 w 1459229"/>
              <a:gd name="T9" fmla="*/ 8397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22070" y="84003"/>
                </a:moveTo>
                <a:lnTo>
                  <a:pt x="1322070" y="76682"/>
                </a:lnTo>
                <a:lnTo>
                  <a:pt x="600719" y="491490"/>
                </a:lnTo>
                <a:lnTo>
                  <a:pt x="613908" y="491490"/>
                </a:lnTo>
                <a:lnTo>
                  <a:pt x="1322070" y="84003"/>
                </a:lnTo>
                <a:close/>
              </a:path>
            </a:pathLst>
          </a:custGeom>
          <a:solidFill>
            <a:srgbClr val="959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3" name="object 732"/>
          <p:cNvSpPr>
            <a:spLocks/>
          </p:cNvSpPr>
          <p:nvPr/>
        </p:nvSpPr>
        <p:spPr bwMode="auto">
          <a:xfrm>
            <a:off x="5449888" y="5815013"/>
            <a:ext cx="1460500" cy="844550"/>
          </a:xfrm>
          <a:custGeom>
            <a:avLst/>
            <a:gdLst>
              <a:gd name="T0" fmla="*/ 1319529 w 1460500"/>
              <a:gd name="T1" fmla="*/ 87466 h 844550"/>
              <a:gd name="T2" fmla="*/ 1319529 w 1460500"/>
              <a:gd name="T3" fmla="*/ 78923 h 844550"/>
              <a:gd name="T4" fmla="*/ 611368 w 1460500"/>
              <a:gd name="T5" fmla="*/ 486410 h 844550"/>
              <a:gd name="T6" fmla="*/ 626213 w 1460500"/>
              <a:gd name="T7" fmla="*/ 486410 h 844550"/>
              <a:gd name="T8" fmla="*/ 1319529 w 1460500"/>
              <a:gd name="T9" fmla="*/ 8746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19529" y="87466"/>
                </a:moveTo>
                <a:lnTo>
                  <a:pt x="1319529" y="78923"/>
                </a:lnTo>
                <a:lnTo>
                  <a:pt x="611368" y="486410"/>
                </a:lnTo>
                <a:lnTo>
                  <a:pt x="626213" y="486410"/>
                </a:lnTo>
                <a:lnTo>
                  <a:pt x="1319529" y="87466"/>
                </a:lnTo>
                <a:close/>
              </a:path>
            </a:pathLst>
          </a:custGeom>
          <a:solidFill>
            <a:srgbClr val="969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4" name="object 733"/>
          <p:cNvSpPr>
            <a:spLocks/>
          </p:cNvSpPr>
          <p:nvPr/>
        </p:nvSpPr>
        <p:spPr bwMode="auto">
          <a:xfrm>
            <a:off x="5453063" y="5821363"/>
            <a:ext cx="1460500" cy="844550"/>
          </a:xfrm>
          <a:custGeom>
            <a:avLst/>
            <a:gdLst>
              <a:gd name="T0" fmla="*/ 1315720 w 1460500"/>
              <a:gd name="T1" fmla="*/ 89658 h 844550"/>
              <a:gd name="T2" fmla="*/ 1315720 w 1460500"/>
              <a:gd name="T3" fmla="*/ 81116 h 844550"/>
              <a:gd name="T4" fmla="*/ 622403 w 1460500"/>
              <a:gd name="T5" fmla="*/ 480060 h 844550"/>
              <a:gd name="T6" fmla="*/ 637249 w 1460500"/>
              <a:gd name="T7" fmla="*/ 480060 h 844550"/>
              <a:gd name="T8" fmla="*/ 1315720 w 1460500"/>
              <a:gd name="T9" fmla="*/ 8965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15720" y="89658"/>
                </a:moveTo>
                <a:lnTo>
                  <a:pt x="1315720" y="81116"/>
                </a:lnTo>
                <a:lnTo>
                  <a:pt x="622403" y="480060"/>
                </a:lnTo>
                <a:lnTo>
                  <a:pt x="637249" y="480060"/>
                </a:lnTo>
                <a:lnTo>
                  <a:pt x="1315720" y="89658"/>
                </a:lnTo>
                <a:close/>
              </a:path>
            </a:pathLst>
          </a:custGeom>
          <a:solidFill>
            <a:srgbClr val="979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5" name="object 734"/>
          <p:cNvSpPr>
            <a:spLocks/>
          </p:cNvSpPr>
          <p:nvPr/>
        </p:nvSpPr>
        <p:spPr bwMode="auto">
          <a:xfrm>
            <a:off x="5457825" y="5827713"/>
            <a:ext cx="1458913" cy="842962"/>
          </a:xfrm>
          <a:custGeom>
            <a:avLst/>
            <a:gdLst>
              <a:gd name="T0" fmla="*/ 1311625 w 1459230"/>
              <a:gd name="T1" fmla="*/ 91031 h 843279"/>
              <a:gd name="T2" fmla="*/ 1311625 w 1459230"/>
              <a:gd name="T3" fmla="*/ 83277 h 843279"/>
              <a:gd name="T4" fmla="*/ 633301 w 1459230"/>
              <a:gd name="T5" fmla="*/ 473532 h 843279"/>
              <a:gd name="T6" fmla="*/ 646351 w 1459230"/>
              <a:gd name="T7" fmla="*/ 473532 h 843279"/>
              <a:gd name="T8" fmla="*/ 1311625 w 1459230"/>
              <a:gd name="T9" fmla="*/ 9103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11910" y="91065"/>
                </a:moveTo>
                <a:lnTo>
                  <a:pt x="1311910" y="83308"/>
                </a:lnTo>
                <a:lnTo>
                  <a:pt x="633439" y="473710"/>
                </a:lnTo>
                <a:lnTo>
                  <a:pt x="646491" y="473710"/>
                </a:lnTo>
                <a:lnTo>
                  <a:pt x="1311910" y="91065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6" name="object 735"/>
          <p:cNvSpPr>
            <a:spLocks/>
          </p:cNvSpPr>
          <p:nvPr/>
        </p:nvSpPr>
        <p:spPr bwMode="auto">
          <a:xfrm>
            <a:off x="5461000" y="5834063"/>
            <a:ext cx="1458913" cy="844550"/>
          </a:xfrm>
          <a:custGeom>
            <a:avLst/>
            <a:gdLst>
              <a:gd name="T0" fmla="*/ 1307817 w 1459229"/>
              <a:gd name="T1" fmla="*/ 93312 h 844550"/>
              <a:gd name="T2" fmla="*/ 1307817 w 1459229"/>
              <a:gd name="T3" fmla="*/ 84715 h 844550"/>
              <a:gd name="T4" fmla="*/ 642542 w 1459229"/>
              <a:gd name="T5" fmla="*/ 467360 h 844550"/>
              <a:gd name="T6" fmla="*/ 657908 w 1459229"/>
              <a:gd name="T7" fmla="*/ 467360 h 844550"/>
              <a:gd name="T8" fmla="*/ 1307817 w 1459229"/>
              <a:gd name="T9" fmla="*/ 9331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08100" y="93312"/>
                </a:moveTo>
                <a:lnTo>
                  <a:pt x="1308100" y="84715"/>
                </a:lnTo>
                <a:lnTo>
                  <a:pt x="642681" y="467360"/>
                </a:lnTo>
                <a:lnTo>
                  <a:pt x="658050" y="467360"/>
                </a:lnTo>
                <a:lnTo>
                  <a:pt x="1308100" y="93312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7" name="object 736"/>
          <p:cNvSpPr>
            <a:spLocks/>
          </p:cNvSpPr>
          <p:nvPr/>
        </p:nvSpPr>
        <p:spPr bwMode="auto">
          <a:xfrm>
            <a:off x="5464175" y="5840413"/>
            <a:ext cx="1460500" cy="842962"/>
          </a:xfrm>
          <a:custGeom>
            <a:avLst/>
            <a:gdLst>
              <a:gd name="T0" fmla="*/ 1305560 w 1460500"/>
              <a:gd name="T1" fmla="*/ 95333 h 843279"/>
              <a:gd name="T2" fmla="*/ 1305560 w 1460500"/>
              <a:gd name="T3" fmla="*/ 86929 h 843279"/>
              <a:gd name="T4" fmla="*/ 655510 w 1460500"/>
              <a:gd name="T5" fmla="*/ 460837 h 843279"/>
              <a:gd name="T6" fmla="*/ 669157 w 1460500"/>
              <a:gd name="T7" fmla="*/ 460837 h 843279"/>
              <a:gd name="T8" fmla="*/ 1305560 w 1460500"/>
              <a:gd name="T9" fmla="*/ 9533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05560" y="95369"/>
                </a:moveTo>
                <a:lnTo>
                  <a:pt x="1305560" y="86962"/>
                </a:lnTo>
                <a:lnTo>
                  <a:pt x="655510" y="461010"/>
                </a:lnTo>
                <a:lnTo>
                  <a:pt x="669157" y="461010"/>
                </a:lnTo>
                <a:lnTo>
                  <a:pt x="1305560" y="95369"/>
                </a:lnTo>
                <a:close/>
              </a:path>
            </a:pathLst>
          </a:custGeom>
          <a:solidFill>
            <a:srgbClr val="9A9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8" name="object 737"/>
          <p:cNvSpPr>
            <a:spLocks/>
          </p:cNvSpPr>
          <p:nvPr/>
        </p:nvSpPr>
        <p:spPr bwMode="auto">
          <a:xfrm>
            <a:off x="5467350" y="5846763"/>
            <a:ext cx="1460500" cy="842962"/>
          </a:xfrm>
          <a:custGeom>
            <a:avLst/>
            <a:gdLst>
              <a:gd name="T0" fmla="*/ 1301750 w 1460500"/>
              <a:gd name="T1" fmla="*/ 97521 h 843279"/>
              <a:gd name="T2" fmla="*/ 1301750 w 1460500"/>
              <a:gd name="T3" fmla="*/ 88986 h 843279"/>
              <a:gd name="T4" fmla="*/ 665347 w 1460500"/>
              <a:gd name="T5" fmla="*/ 454489 h 843279"/>
              <a:gd name="T6" fmla="*/ 680209 w 1460500"/>
              <a:gd name="T7" fmla="*/ 454489 h 843279"/>
              <a:gd name="T8" fmla="*/ 1301750 w 1460500"/>
              <a:gd name="T9" fmla="*/ 9752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01750" y="97558"/>
                </a:moveTo>
                <a:lnTo>
                  <a:pt x="1301750" y="89019"/>
                </a:lnTo>
                <a:lnTo>
                  <a:pt x="665347" y="454660"/>
                </a:lnTo>
                <a:lnTo>
                  <a:pt x="680209" y="454660"/>
                </a:lnTo>
                <a:lnTo>
                  <a:pt x="1301750" y="97558"/>
                </a:lnTo>
                <a:close/>
              </a:path>
            </a:pathLst>
          </a:custGeom>
          <a:solidFill>
            <a:srgbClr val="9B9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39" name="object 738"/>
          <p:cNvSpPr>
            <a:spLocks/>
          </p:cNvSpPr>
          <p:nvPr/>
        </p:nvSpPr>
        <p:spPr bwMode="auto">
          <a:xfrm>
            <a:off x="5470525" y="5853113"/>
            <a:ext cx="1460500" cy="842962"/>
          </a:xfrm>
          <a:custGeom>
            <a:avLst/>
            <a:gdLst>
              <a:gd name="T0" fmla="*/ 1297940 w 1460499"/>
              <a:gd name="T1" fmla="*/ 99710 h 843279"/>
              <a:gd name="T2" fmla="*/ 1297940 w 1460499"/>
              <a:gd name="T3" fmla="*/ 91174 h 843279"/>
              <a:gd name="T4" fmla="*/ 676399 w 1460499"/>
              <a:gd name="T5" fmla="*/ 448141 h 843279"/>
              <a:gd name="T6" fmla="*/ 691261 w 1460499"/>
              <a:gd name="T7" fmla="*/ 448141 h 843279"/>
              <a:gd name="T8" fmla="*/ 1297940 w 1460499"/>
              <a:gd name="T9" fmla="*/ 9971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79"/>
              <a:gd name="T17" fmla="*/ 1460499 w 146049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79">
                <a:moveTo>
                  <a:pt x="1297939" y="99747"/>
                </a:moveTo>
                <a:lnTo>
                  <a:pt x="1297939" y="91208"/>
                </a:lnTo>
                <a:lnTo>
                  <a:pt x="676399" y="448310"/>
                </a:lnTo>
                <a:lnTo>
                  <a:pt x="691261" y="448310"/>
                </a:lnTo>
                <a:lnTo>
                  <a:pt x="1297939" y="99747"/>
                </a:lnTo>
                <a:close/>
              </a:path>
            </a:pathLst>
          </a:custGeom>
          <a:solidFill>
            <a:srgbClr val="9C9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0" name="object 739"/>
          <p:cNvSpPr>
            <a:spLocks/>
          </p:cNvSpPr>
          <p:nvPr/>
        </p:nvSpPr>
        <p:spPr bwMode="auto">
          <a:xfrm>
            <a:off x="5475288" y="5859463"/>
            <a:ext cx="1460500" cy="842962"/>
          </a:xfrm>
          <a:custGeom>
            <a:avLst/>
            <a:gdLst>
              <a:gd name="T0" fmla="*/ 1294129 w 1460500"/>
              <a:gd name="T1" fmla="*/ 101898 h 843279"/>
              <a:gd name="T2" fmla="*/ 1294129 w 1460500"/>
              <a:gd name="T3" fmla="*/ 93362 h 843279"/>
              <a:gd name="T4" fmla="*/ 687451 w 1460500"/>
              <a:gd name="T5" fmla="*/ 441794 h 843279"/>
              <a:gd name="T6" fmla="*/ 702313 w 1460500"/>
              <a:gd name="T7" fmla="*/ 441794 h 843279"/>
              <a:gd name="T8" fmla="*/ 1294129 w 1460500"/>
              <a:gd name="T9" fmla="*/ 1018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94129" y="101936"/>
                </a:moveTo>
                <a:lnTo>
                  <a:pt x="1294129" y="93397"/>
                </a:lnTo>
                <a:lnTo>
                  <a:pt x="687451" y="441960"/>
                </a:lnTo>
                <a:lnTo>
                  <a:pt x="702313" y="441960"/>
                </a:lnTo>
                <a:lnTo>
                  <a:pt x="1294129" y="101936"/>
                </a:lnTo>
                <a:close/>
              </a:path>
            </a:pathLst>
          </a:custGeom>
          <a:solidFill>
            <a:srgbClr val="9D9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1" name="object 740"/>
          <p:cNvSpPr>
            <a:spLocks/>
          </p:cNvSpPr>
          <p:nvPr/>
        </p:nvSpPr>
        <p:spPr bwMode="auto">
          <a:xfrm>
            <a:off x="5478463" y="5865813"/>
            <a:ext cx="1458912" cy="842962"/>
          </a:xfrm>
          <a:custGeom>
            <a:avLst/>
            <a:gdLst>
              <a:gd name="T0" fmla="*/ 1290040 w 1459229"/>
              <a:gd name="T1" fmla="*/ 103441 h 843279"/>
              <a:gd name="T2" fmla="*/ 1290040 w 1459229"/>
              <a:gd name="T3" fmla="*/ 95550 h 843279"/>
              <a:gd name="T4" fmla="*/ 698351 w 1459229"/>
              <a:gd name="T5" fmla="*/ 435446 h 843279"/>
              <a:gd name="T6" fmla="*/ 712592 w 1459229"/>
              <a:gd name="T7" fmla="*/ 435446 h 843279"/>
              <a:gd name="T8" fmla="*/ 1290040 w 1459229"/>
              <a:gd name="T9" fmla="*/ 10344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90320" y="103480"/>
                </a:moveTo>
                <a:lnTo>
                  <a:pt x="1290320" y="95586"/>
                </a:lnTo>
                <a:lnTo>
                  <a:pt x="698503" y="435610"/>
                </a:lnTo>
                <a:lnTo>
                  <a:pt x="712747" y="435610"/>
                </a:lnTo>
                <a:lnTo>
                  <a:pt x="1290320" y="103480"/>
                </a:lnTo>
                <a:close/>
              </a:path>
            </a:pathLst>
          </a:custGeom>
          <a:solidFill>
            <a:srgbClr val="9E9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2" name="object 741"/>
          <p:cNvSpPr>
            <a:spLocks/>
          </p:cNvSpPr>
          <p:nvPr/>
        </p:nvSpPr>
        <p:spPr bwMode="auto">
          <a:xfrm>
            <a:off x="5483225" y="5872163"/>
            <a:ext cx="1458913" cy="842962"/>
          </a:xfrm>
          <a:custGeom>
            <a:avLst/>
            <a:gdLst>
              <a:gd name="T0" fmla="*/ 1286231 w 1459230"/>
              <a:gd name="T1" fmla="*/ 104426 h 843279"/>
              <a:gd name="T2" fmla="*/ 1286231 w 1459230"/>
              <a:gd name="T3" fmla="*/ 97093 h 843279"/>
              <a:gd name="T4" fmla="*/ 708783 w 1459230"/>
              <a:gd name="T5" fmla="*/ 429099 h 843279"/>
              <a:gd name="T6" fmla="*/ 721899 w 1459230"/>
              <a:gd name="T7" fmla="*/ 429099 h 843279"/>
              <a:gd name="T8" fmla="*/ 1286231 w 1459230"/>
              <a:gd name="T9" fmla="*/ 10442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286510" y="104465"/>
                </a:moveTo>
                <a:lnTo>
                  <a:pt x="1286510" y="97130"/>
                </a:lnTo>
                <a:lnTo>
                  <a:pt x="708937" y="429260"/>
                </a:lnTo>
                <a:lnTo>
                  <a:pt x="722056" y="429260"/>
                </a:lnTo>
                <a:lnTo>
                  <a:pt x="1286510" y="104465"/>
                </a:lnTo>
                <a:close/>
              </a:path>
            </a:pathLst>
          </a:custGeom>
          <a:solidFill>
            <a:srgbClr val="9F9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3" name="object 742"/>
          <p:cNvSpPr>
            <a:spLocks/>
          </p:cNvSpPr>
          <p:nvPr/>
        </p:nvSpPr>
        <p:spPr bwMode="auto">
          <a:xfrm>
            <a:off x="5484813" y="5876925"/>
            <a:ext cx="1460500" cy="844550"/>
          </a:xfrm>
          <a:custGeom>
            <a:avLst/>
            <a:gdLst>
              <a:gd name="T0" fmla="*/ 1283970 w 1460500"/>
              <a:gd name="T1" fmla="*/ 109132 h 844549"/>
              <a:gd name="T2" fmla="*/ 1283970 w 1460500"/>
              <a:gd name="T3" fmla="*/ 99385 h 844549"/>
              <a:gd name="T4" fmla="*/ 719516 w 1460500"/>
              <a:gd name="T5" fmla="*/ 424180 h 844549"/>
              <a:gd name="T6" fmla="*/ 736102 w 1460500"/>
              <a:gd name="T7" fmla="*/ 424180 h 844549"/>
              <a:gd name="T8" fmla="*/ 1283970 w 1460500"/>
              <a:gd name="T9" fmla="*/ 109132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49"/>
              <a:gd name="T17" fmla="*/ 1460500 w 146050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49">
                <a:moveTo>
                  <a:pt x="1283970" y="109132"/>
                </a:moveTo>
                <a:lnTo>
                  <a:pt x="1283970" y="99385"/>
                </a:lnTo>
                <a:lnTo>
                  <a:pt x="719516" y="424179"/>
                </a:lnTo>
                <a:lnTo>
                  <a:pt x="736102" y="424179"/>
                </a:lnTo>
                <a:lnTo>
                  <a:pt x="1283970" y="109132"/>
                </a:lnTo>
                <a:close/>
              </a:path>
            </a:pathLst>
          </a:custGeom>
          <a:solidFill>
            <a:srgbClr val="A0A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4" name="object 743"/>
          <p:cNvSpPr>
            <a:spLocks/>
          </p:cNvSpPr>
          <p:nvPr/>
        </p:nvSpPr>
        <p:spPr bwMode="auto">
          <a:xfrm>
            <a:off x="5489575" y="5884863"/>
            <a:ext cx="1460500" cy="842962"/>
          </a:xfrm>
          <a:custGeom>
            <a:avLst/>
            <a:gdLst>
              <a:gd name="T0" fmla="*/ 1280002 w 1459230"/>
              <a:gd name="T1" fmla="*/ 109921 h 843279"/>
              <a:gd name="T2" fmla="*/ 1280002 w 1459230"/>
              <a:gd name="T3" fmla="*/ 101474 h 843279"/>
              <a:gd name="T4" fmla="*/ 731658 w 1459230"/>
              <a:gd name="T5" fmla="*/ 416403 h 843279"/>
              <a:gd name="T6" fmla="*/ 745901 w 1459230"/>
              <a:gd name="T7" fmla="*/ 416403 h 843279"/>
              <a:gd name="T8" fmla="*/ 1280002 w 1459230"/>
              <a:gd name="T9" fmla="*/ 10992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278889" y="109962"/>
                </a:moveTo>
                <a:lnTo>
                  <a:pt x="1278889" y="101512"/>
                </a:lnTo>
                <a:lnTo>
                  <a:pt x="731022" y="416560"/>
                </a:lnTo>
                <a:lnTo>
                  <a:pt x="745252" y="416560"/>
                </a:lnTo>
                <a:lnTo>
                  <a:pt x="1278889" y="109962"/>
                </a:lnTo>
                <a:close/>
              </a:path>
            </a:pathLst>
          </a:custGeom>
          <a:solidFill>
            <a:srgbClr val="A1A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5" name="object 744"/>
          <p:cNvSpPr>
            <a:spLocks/>
          </p:cNvSpPr>
          <p:nvPr/>
        </p:nvSpPr>
        <p:spPr bwMode="auto">
          <a:xfrm>
            <a:off x="5492750" y="5891213"/>
            <a:ext cx="1460500" cy="842962"/>
          </a:xfrm>
          <a:custGeom>
            <a:avLst/>
            <a:gdLst>
              <a:gd name="T0" fmla="*/ 1276350 w 1460500"/>
              <a:gd name="T1" fmla="*/ 111000 h 843279"/>
              <a:gd name="T2" fmla="*/ 1276350 w 1460500"/>
              <a:gd name="T3" fmla="*/ 103573 h 843279"/>
              <a:gd name="T4" fmla="*/ 742712 w 1460500"/>
              <a:gd name="T5" fmla="*/ 410056 h 843279"/>
              <a:gd name="T6" fmla="*/ 756433 w 1460500"/>
              <a:gd name="T7" fmla="*/ 410056 h 843279"/>
              <a:gd name="T8" fmla="*/ 1276350 w 1460500"/>
              <a:gd name="T9" fmla="*/ 11100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76350" y="111042"/>
                </a:moveTo>
                <a:lnTo>
                  <a:pt x="1276350" y="103612"/>
                </a:lnTo>
                <a:lnTo>
                  <a:pt x="742712" y="410210"/>
                </a:lnTo>
                <a:lnTo>
                  <a:pt x="756433" y="410210"/>
                </a:lnTo>
                <a:lnTo>
                  <a:pt x="1276350" y="111042"/>
                </a:lnTo>
                <a:close/>
              </a:path>
            </a:pathLst>
          </a:custGeom>
          <a:solidFill>
            <a:srgbClr val="A2A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6" name="object 745"/>
          <p:cNvSpPr>
            <a:spLocks/>
          </p:cNvSpPr>
          <p:nvPr/>
        </p:nvSpPr>
        <p:spPr bwMode="auto">
          <a:xfrm>
            <a:off x="5495925" y="5895975"/>
            <a:ext cx="1460500" cy="844550"/>
          </a:xfrm>
          <a:custGeom>
            <a:avLst/>
            <a:gdLst>
              <a:gd name="T0" fmla="*/ 1272540 w 1460499"/>
              <a:gd name="T1" fmla="*/ 115610 h 844549"/>
              <a:gd name="T2" fmla="*/ 1272540 w 1460499"/>
              <a:gd name="T3" fmla="*/ 105962 h 844549"/>
              <a:gd name="T4" fmla="*/ 752624 w 1460499"/>
              <a:gd name="T5" fmla="*/ 405129 h 844549"/>
              <a:gd name="T6" fmla="*/ 768628 w 1460499"/>
              <a:gd name="T7" fmla="*/ 405129 h 844549"/>
              <a:gd name="T8" fmla="*/ 1272540 w 1460499"/>
              <a:gd name="T9" fmla="*/ 115610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49"/>
              <a:gd name="T17" fmla="*/ 1460499 w 1460499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49">
                <a:moveTo>
                  <a:pt x="1272539" y="115610"/>
                </a:moveTo>
                <a:lnTo>
                  <a:pt x="1272539" y="105962"/>
                </a:lnTo>
                <a:lnTo>
                  <a:pt x="752623" y="405129"/>
                </a:lnTo>
                <a:lnTo>
                  <a:pt x="768627" y="405129"/>
                </a:lnTo>
                <a:lnTo>
                  <a:pt x="1272539" y="115610"/>
                </a:lnTo>
                <a:close/>
              </a:path>
            </a:pathLst>
          </a:custGeom>
          <a:solidFill>
            <a:srgbClr val="A3A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7" name="object 746"/>
          <p:cNvSpPr>
            <a:spLocks/>
          </p:cNvSpPr>
          <p:nvPr/>
        </p:nvSpPr>
        <p:spPr bwMode="auto">
          <a:xfrm>
            <a:off x="5500688" y="5903913"/>
            <a:ext cx="1460500" cy="842962"/>
          </a:xfrm>
          <a:custGeom>
            <a:avLst/>
            <a:gdLst>
              <a:gd name="T0" fmla="*/ 1268729 w 1460500"/>
              <a:gd name="T1" fmla="*/ 115384 h 843279"/>
              <a:gd name="T2" fmla="*/ 1268729 w 1460500"/>
              <a:gd name="T3" fmla="*/ 107949 h 843279"/>
              <a:gd name="T4" fmla="*/ 764817 w 1460500"/>
              <a:gd name="T5" fmla="*/ 397361 h 843279"/>
              <a:gd name="T6" fmla="*/ 778504 w 1460500"/>
              <a:gd name="T7" fmla="*/ 397361 h 843279"/>
              <a:gd name="T8" fmla="*/ 1268729 w 1460500"/>
              <a:gd name="T9" fmla="*/ 11538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68729" y="115427"/>
                </a:moveTo>
                <a:lnTo>
                  <a:pt x="1268729" y="107990"/>
                </a:lnTo>
                <a:lnTo>
                  <a:pt x="764817" y="397510"/>
                </a:lnTo>
                <a:lnTo>
                  <a:pt x="778504" y="397510"/>
                </a:lnTo>
                <a:lnTo>
                  <a:pt x="1268729" y="115427"/>
                </a:lnTo>
                <a:close/>
              </a:path>
            </a:pathLst>
          </a:custGeom>
          <a:solidFill>
            <a:srgbClr val="A4A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8" name="object 747"/>
          <p:cNvSpPr>
            <a:spLocks/>
          </p:cNvSpPr>
          <p:nvPr/>
        </p:nvSpPr>
        <p:spPr bwMode="auto">
          <a:xfrm>
            <a:off x="5503863" y="5908675"/>
            <a:ext cx="1458912" cy="844550"/>
          </a:xfrm>
          <a:custGeom>
            <a:avLst/>
            <a:gdLst>
              <a:gd name="T0" fmla="*/ 1264645 w 1459229"/>
              <a:gd name="T1" fmla="*/ 118256 h 844549"/>
              <a:gd name="T2" fmla="*/ 1264645 w 1459229"/>
              <a:gd name="T3" fmla="*/ 110347 h 844549"/>
              <a:gd name="T4" fmla="*/ 774526 w 1459229"/>
              <a:gd name="T5" fmla="*/ 392429 h 844549"/>
              <a:gd name="T6" fmla="*/ 788683 w 1459229"/>
              <a:gd name="T7" fmla="*/ 392429 h 844549"/>
              <a:gd name="T8" fmla="*/ 1264645 w 1459229"/>
              <a:gd name="T9" fmla="*/ 118256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49"/>
              <a:gd name="T17" fmla="*/ 1459229 w 1459229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49">
                <a:moveTo>
                  <a:pt x="1264920" y="118256"/>
                </a:moveTo>
                <a:lnTo>
                  <a:pt x="1264920" y="110347"/>
                </a:lnTo>
                <a:lnTo>
                  <a:pt x="774694" y="392429"/>
                </a:lnTo>
                <a:lnTo>
                  <a:pt x="788854" y="392429"/>
                </a:lnTo>
                <a:lnTo>
                  <a:pt x="1264920" y="118256"/>
                </a:lnTo>
                <a:close/>
              </a:path>
            </a:pathLst>
          </a:custGeom>
          <a:solidFill>
            <a:srgbClr val="A6A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49" name="object 748"/>
          <p:cNvSpPr>
            <a:spLocks/>
          </p:cNvSpPr>
          <p:nvPr/>
        </p:nvSpPr>
        <p:spPr bwMode="auto">
          <a:xfrm>
            <a:off x="5508625" y="5915025"/>
            <a:ext cx="1458913" cy="844550"/>
          </a:xfrm>
          <a:custGeom>
            <a:avLst/>
            <a:gdLst>
              <a:gd name="T0" fmla="*/ 1260836 w 1459230"/>
              <a:gd name="T1" fmla="*/ 120450 h 844549"/>
              <a:gd name="T2" fmla="*/ 1260836 w 1459230"/>
              <a:gd name="T3" fmla="*/ 111906 h 844549"/>
              <a:gd name="T4" fmla="*/ 784873 w 1459230"/>
              <a:gd name="T5" fmla="*/ 386079 h 844549"/>
              <a:gd name="T6" fmla="*/ 799706 w 1459230"/>
              <a:gd name="T7" fmla="*/ 386079 h 844549"/>
              <a:gd name="T8" fmla="*/ 1260836 w 1459230"/>
              <a:gd name="T9" fmla="*/ 120450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49"/>
              <a:gd name="T17" fmla="*/ 1459230 w 145923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49">
                <a:moveTo>
                  <a:pt x="1261110" y="120450"/>
                </a:moveTo>
                <a:lnTo>
                  <a:pt x="1261110" y="111906"/>
                </a:lnTo>
                <a:lnTo>
                  <a:pt x="785044" y="386079"/>
                </a:lnTo>
                <a:lnTo>
                  <a:pt x="799880" y="386079"/>
                </a:lnTo>
                <a:lnTo>
                  <a:pt x="1261110" y="120450"/>
                </a:lnTo>
                <a:close/>
              </a:path>
            </a:pathLst>
          </a:custGeom>
          <a:solidFill>
            <a:srgbClr val="A7A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0" name="object 749"/>
          <p:cNvSpPr>
            <a:spLocks/>
          </p:cNvSpPr>
          <p:nvPr/>
        </p:nvSpPr>
        <p:spPr bwMode="auto">
          <a:xfrm>
            <a:off x="5511800" y="5921375"/>
            <a:ext cx="1458913" cy="844550"/>
          </a:xfrm>
          <a:custGeom>
            <a:avLst/>
            <a:gdLst>
              <a:gd name="T0" fmla="*/ 1257028 w 1459229"/>
              <a:gd name="T1" fmla="*/ 122551 h 843280"/>
              <a:gd name="T2" fmla="*/ 1257028 w 1459229"/>
              <a:gd name="T3" fmla="*/ 114272 h 843280"/>
              <a:gd name="T4" fmla="*/ 795898 w 1459229"/>
              <a:gd name="T5" fmla="*/ 380301 h 843280"/>
              <a:gd name="T6" fmla="*/ 809181 w 1459229"/>
              <a:gd name="T7" fmla="*/ 380301 h 843280"/>
              <a:gd name="T8" fmla="*/ 1257028 w 1459229"/>
              <a:gd name="T9" fmla="*/ 12255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1257300" y="122367"/>
                </a:moveTo>
                <a:lnTo>
                  <a:pt x="1257300" y="114100"/>
                </a:lnTo>
                <a:lnTo>
                  <a:pt x="796070" y="379729"/>
                </a:lnTo>
                <a:lnTo>
                  <a:pt x="809356" y="379729"/>
                </a:lnTo>
                <a:lnTo>
                  <a:pt x="1257300" y="122367"/>
                </a:lnTo>
                <a:close/>
              </a:path>
            </a:pathLst>
          </a:custGeom>
          <a:solidFill>
            <a:srgbClr val="A8A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1" name="object 750"/>
          <p:cNvSpPr>
            <a:spLocks/>
          </p:cNvSpPr>
          <p:nvPr/>
        </p:nvSpPr>
        <p:spPr bwMode="auto">
          <a:xfrm>
            <a:off x="5514975" y="5927725"/>
            <a:ext cx="1460500" cy="844550"/>
          </a:xfrm>
          <a:custGeom>
            <a:avLst/>
            <a:gdLst>
              <a:gd name="T0" fmla="*/ 1254760 w 1460500"/>
              <a:gd name="T1" fmla="*/ 124735 h 844549"/>
              <a:gd name="T2" fmla="*/ 1254760 w 1460500"/>
              <a:gd name="T3" fmla="*/ 116017 h 844549"/>
              <a:gd name="T4" fmla="*/ 806816 w 1460500"/>
              <a:gd name="T5" fmla="*/ 373379 h 844549"/>
              <a:gd name="T6" fmla="*/ 822646 w 1460500"/>
              <a:gd name="T7" fmla="*/ 373379 h 844549"/>
              <a:gd name="T8" fmla="*/ 1254760 w 1460500"/>
              <a:gd name="T9" fmla="*/ 124735 h 844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49"/>
              <a:gd name="T17" fmla="*/ 1460500 w 1460500"/>
              <a:gd name="T18" fmla="*/ 844549 h 844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49">
                <a:moveTo>
                  <a:pt x="1254760" y="124735"/>
                </a:moveTo>
                <a:lnTo>
                  <a:pt x="1254760" y="116017"/>
                </a:lnTo>
                <a:lnTo>
                  <a:pt x="806816" y="373379"/>
                </a:lnTo>
                <a:lnTo>
                  <a:pt x="822646" y="373379"/>
                </a:lnTo>
                <a:lnTo>
                  <a:pt x="1254760" y="124735"/>
                </a:lnTo>
                <a:close/>
              </a:path>
            </a:pathLst>
          </a:custGeom>
          <a:solidFill>
            <a:srgbClr val="A9A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2" name="object 751"/>
          <p:cNvSpPr>
            <a:spLocks/>
          </p:cNvSpPr>
          <p:nvPr/>
        </p:nvSpPr>
        <p:spPr bwMode="auto">
          <a:xfrm>
            <a:off x="5518150" y="5934075"/>
            <a:ext cx="1460500" cy="844550"/>
          </a:xfrm>
          <a:custGeom>
            <a:avLst/>
            <a:gdLst>
              <a:gd name="T0" fmla="*/ 1250950 w 1460500"/>
              <a:gd name="T1" fmla="*/ 126936 h 843280"/>
              <a:gd name="T2" fmla="*/ 1250950 w 1460500"/>
              <a:gd name="T3" fmla="*/ 118563 h 843280"/>
              <a:gd name="T4" fmla="*/ 818836 w 1460500"/>
              <a:gd name="T5" fmla="*/ 367582 h 843280"/>
              <a:gd name="T6" fmla="*/ 832730 w 1460500"/>
              <a:gd name="T7" fmla="*/ 367582 h 843280"/>
              <a:gd name="T8" fmla="*/ 1250950 w 1460500"/>
              <a:gd name="T9" fmla="*/ 126936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50950" y="126745"/>
                </a:moveTo>
                <a:lnTo>
                  <a:pt x="1250950" y="118385"/>
                </a:lnTo>
                <a:lnTo>
                  <a:pt x="818836" y="367029"/>
                </a:lnTo>
                <a:lnTo>
                  <a:pt x="832730" y="367029"/>
                </a:lnTo>
                <a:lnTo>
                  <a:pt x="1250950" y="126745"/>
                </a:lnTo>
                <a:close/>
              </a:path>
            </a:pathLst>
          </a:custGeom>
          <a:solidFill>
            <a:srgbClr val="AAA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3" name="object 752"/>
          <p:cNvSpPr>
            <a:spLocks/>
          </p:cNvSpPr>
          <p:nvPr/>
        </p:nvSpPr>
        <p:spPr bwMode="auto">
          <a:xfrm>
            <a:off x="5521325" y="5940425"/>
            <a:ext cx="1460500" cy="844550"/>
          </a:xfrm>
          <a:custGeom>
            <a:avLst/>
            <a:gdLst>
              <a:gd name="T0" fmla="*/ 1247140 w 1460499"/>
              <a:gd name="T1" fmla="*/ 129128 h 843280"/>
              <a:gd name="T2" fmla="*/ 1247140 w 1460499"/>
              <a:gd name="T3" fmla="*/ 120576 h 843280"/>
              <a:gd name="T4" fmla="*/ 828921 w 1460499"/>
              <a:gd name="T5" fmla="*/ 361222 h 843280"/>
              <a:gd name="T6" fmla="*/ 843783 w 1460499"/>
              <a:gd name="T7" fmla="*/ 361222 h 843280"/>
              <a:gd name="T8" fmla="*/ 1247140 w 1460499"/>
              <a:gd name="T9" fmla="*/ 12912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1247139" y="128934"/>
                </a:moveTo>
                <a:lnTo>
                  <a:pt x="1247139" y="120395"/>
                </a:lnTo>
                <a:lnTo>
                  <a:pt x="828920" y="360679"/>
                </a:lnTo>
                <a:lnTo>
                  <a:pt x="843782" y="360679"/>
                </a:lnTo>
                <a:lnTo>
                  <a:pt x="1247139" y="128934"/>
                </a:lnTo>
                <a:close/>
              </a:path>
            </a:pathLst>
          </a:custGeom>
          <a:solidFill>
            <a:srgbClr val="ABA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4" name="object 753"/>
          <p:cNvSpPr>
            <a:spLocks/>
          </p:cNvSpPr>
          <p:nvPr/>
        </p:nvSpPr>
        <p:spPr bwMode="auto">
          <a:xfrm>
            <a:off x="5526088" y="5946775"/>
            <a:ext cx="1458912" cy="844550"/>
          </a:xfrm>
          <a:custGeom>
            <a:avLst/>
            <a:gdLst>
              <a:gd name="T0" fmla="*/ 1243059 w 1459229"/>
              <a:gd name="T1" fmla="*/ 130589 h 843280"/>
              <a:gd name="T2" fmla="*/ 1243059 w 1459229"/>
              <a:gd name="T3" fmla="*/ 122769 h 843280"/>
              <a:gd name="T4" fmla="*/ 839789 w 1459229"/>
              <a:gd name="T5" fmla="*/ 354863 h 843280"/>
              <a:gd name="T6" fmla="*/ 853380 w 1459229"/>
              <a:gd name="T7" fmla="*/ 354863 h 843280"/>
              <a:gd name="T8" fmla="*/ 1243059 w 1459229"/>
              <a:gd name="T9" fmla="*/ 130589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1243329" y="130393"/>
                </a:moveTo>
                <a:lnTo>
                  <a:pt x="1243329" y="122584"/>
                </a:lnTo>
                <a:lnTo>
                  <a:pt x="839972" y="354329"/>
                </a:lnTo>
                <a:lnTo>
                  <a:pt x="853565" y="354329"/>
                </a:lnTo>
                <a:lnTo>
                  <a:pt x="1243329" y="130393"/>
                </a:lnTo>
                <a:close/>
              </a:path>
            </a:pathLst>
          </a:custGeom>
          <a:solidFill>
            <a:srgbClr val="ACA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5" name="object 754"/>
          <p:cNvSpPr>
            <a:spLocks/>
          </p:cNvSpPr>
          <p:nvPr/>
        </p:nvSpPr>
        <p:spPr bwMode="auto">
          <a:xfrm>
            <a:off x="5527675" y="5953125"/>
            <a:ext cx="1460500" cy="844550"/>
          </a:xfrm>
          <a:custGeom>
            <a:avLst/>
            <a:gdLst>
              <a:gd name="T0" fmla="*/ 1240790 w 1460499"/>
              <a:gd name="T1" fmla="*/ 132782 h 843280"/>
              <a:gd name="T2" fmla="*/ 1240790 w 1460499"/>
              <a:gd name="T3" fmla="*/ 124230 h 843280"/>
              <a:gd name="T4" fmla="*/ 851026 w 1460499"/>
              <a:gd name="T5" fmla="*/ 348503 h 843280"/>
              <a:gd name="T6" fmla="*/ 865888 w 1460499"/>
              <a:gd name="T7" fmla="*/ 348503 h 843280"/>
              <a:gd name="T8" fmla="*/ 1240790 w 1460499"/>
              <a:gd name="T9" fmla="*/ 132782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3280"/>
              <a:gd name="T17" fmla="*/ 1460499 w 146049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3280">
                <a:moveTo>
                  <a:pt x="1240789" y="132582"/>
                </a:moveTo>
                <a:lnTo>
                  <a:pt x="1240789" y="124043"/>
                </a:lnTo>
                <a:lnTo>
                  <a:pt x="851025" y="347979"/>
                </a:lnTo>
                <a:lnTo>
                  <a:pt x="865887" y="347979"/>
                </a:lnTo>
                <a:lnTo>
                  <a:pt x="1240789" y="132582"/>
                </a:lnTo>
                <a:close/>
              </a:path>
            </a:pathLst>
          </a:custGeom>
          <a:solidFill>
            <a:srgbClr val="ADA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6" name="object 755"/>
          <p:cNvSpPr>
            <a:spLocks/>
          </p:cNvSpPr>
          <p:nvPr/>
        </p:nvSpPr>
        <p:spPr bwMode="auto">
          <a:xfrm>
            <a:off x="5532438" y="5959475"/>
            <a:ext cx="1460500" cy="844550"/>
          </a:xfrm>
          <a:custGeom>
            <a:avLst/>
            <a:gdLst>
              <a:gd name="T0" fmla="*/ 1236979 w 1460500"/>
              <a:gd name="T1" fmla="*/ 134974 h 843280"/>
              <a:gd name="T2" fmla="*/ 1236979 w 1460500"/>
              <a:gd name="T3" fmla="*/ 126422 h 843280"/>
              <a:gd name="T4" fmla="*/ 862077 w 1460500"/>
              <a:gd name="T5" fmla="*/ 342144 h 843280"/>
              <a:gd name="T6" fmla="*/ 876939 w 1460500"/>
              <a:gd name="T7" fmla="*/ 342144 h 843280"/>
              <a:gd name="T8" fmla="*/ 1236979 w 1460500"/>
              <a:gd name="T9" fmla="*/ 13497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36979" y="134771"/>
                </a:moveTo>
                <a:lnTo>
                  <a:pt x="1236979" y="126232"/>
                </a:lnTo>
                <a:lnTo>
                  <a:pt x="862077" y="341629"/>
                </a:lnTo>
                <a:lnTo>
                  <a:pt x="876939" y="341629"/>
                </a:lnTo>
                <a:lnTo>
                  <a:pt x="1236979" y="134771"/>
                </a:lnTo>
                <a:close/>
              </a:path>
            </a:pathLst>
          </a:custGeom>
          <a:solidFill>
            <a:srgbClr val="AEA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7" name="object 756"/>
          <p:cNvSpPr>
            <a:spLocks/>
          </p:cNvSpPr>
          <p:nvPr/>
        </p:nvSpPr>
        <p:spPr bwMode="auto">
          <a:xfrm>
            <a:off x="5535613" y="5965825"/>
            <a:ext cx="1460500" cy="844550"/>
          </a:xfrm>
          <a:custGeom>
            <a:avLst/>
            <a:gdLst>
              <a:gd name="T0" fmla="*/ 1233170 w 1460500"/>
              <a:gd name="T1" fmla="*/ 136093 h 843280"/>
              <a:gd name="T2" fmla="*/ 1233170 w 1460500"/>
              <a:gd name="T3" fmla="*/ 128614 h 843280"/>
              <a:gd name="T4" fmla="*/ 873129 w 1460500"/>
              <a:gd name="T5" fmla="*/ 335784 h 843280"/>
              <a:gd name="T6" fmla="*/ 886652 w 1460500"/>
              <a:gd name="T7" fmla="*/ 335784 h 843280"/>
              <a:gd name="T8" fmla="*/ 1233170 w 1460500"/>
              <a:gd name="T9" fmla="*/ 13609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33170" y="135888"/>
                </a:moveTo>
                <a:lnTo>
                  <a:pt x="1233170" y="128421"/>
                </a:lnTo>
                <a:lnTo>
                  <a:pt x="873129" y="335279"/>
                </a:lnTo>
                <a:lnTo>
                  <a:pt x="886652" y="335279"/>
                </a:lnTo>
                <a:lnTo>
                  <a:pt x="1233170" y="135888"/>
                </a:lnTo>
                <a:close/>
              </a:path>
            </a:pathLst>
          </a:cu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8" name="object 757"/>
          <p:cNvSpPr>
            <a:spLocks/>
          </p:cNvSpPr>
          <p:nvPr/>
        </p:nvSpPr>
        <p:spPr bwMode="auto">
          <a:xfrm>
            <a:off x="5540375" y="5972175"/>
            <a:ext cx="1460500" cy="844550"/>
          </a:xfrm>
          <a:custGeom>
            <a:avLst/>
            <a:gdLst>
              <a:gd name="T0" fmla="*/ 1229360 w 1460500"/>
              <a:gd name="T1" fmla="*/ 139351 h 844550"/>
              <a:gd name="T2" fmla="*/ 1229360 w 1460500"/>
              <a:gd name="T3" fmla="*/ 130808 h 844550"/>
              <a:gd name="T4" fmla="*/ 882842 w 1460500"/>
              <a:gd name="T5" fmla="*/ 330200 h 844550"/>
              <a:gd name="T6" fmla="*/ 897687 w 1460500"/>
              <a:gd name="T7" fmla="*/ 330200 h 844550"/>
              <a:gd name="T8" fmla="*/ 1229360 w 1460500"/>
              <a:gd name="T9" fmla="*/ 139351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29360" y="139351"/>
                </a:moveTo>
                <a:lnTo>
                  <a:pt x="1229360" y="130808"/>
                </a:lnTo>
                <a:lnTo>
                  <a:pt x="882842" y="330200"/>
                </a:lnTo>
                <a:lnTo>
                  <a:pt x="897687" y="330200"/>
                </a:lnTo>
                <a:lnTo>
                  <a:pt x="1229360" y="139351"/>
                </a:lnTo>
                <a:close/>
              </a:path>
            </a:pathLst>
          </a:custGeom>
          <a:solidFill>
            <a:srgbClr val="B0B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59" name="object 758"/>
          <p:cNvSpPr>
            <a:spLocks/>
          </p:cNvSpPr>
          <p:nvPr/>
        </p:nvSpPr>
        <p:spPr bwMode="auto">
          <a:xfrm>
            <a:off x="5543550" y="5978525"/>
            <a:ext cx="1460500" cy="844550"/>
          </a:xfrm>
          <a:custGeom>
            <a:avLst/>
            <a:gdLst>
              <a:gd name="T0" fmla="*/ 1225550 w 1460500"/>
              <a:gd name="T1" fmla="*/ 141543 h 844550"/>
              <a:gd name="T2" fmla="*/ 1225550 w 1460500"/>
              <a:gd name="T3" fmla="*/ 133001 h 844550"/>
              <a:gd name="T4" fmla="*/ 893877 w 1460500"/>
              <a:gd name="T5" fmla="*/ 323850 h 844550"/>
              <a:gd name="T6" fmla="*/ 908723 w 1460500"/>
              <a:gd name="T7" fmla="*/ 323850 h 844550"/>
              <a:gd name="T8" fmla="*/ 1225550 w 1460500"/>
              <a:gd name="T9" fmla="*/ 14154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25550" y="141543"/>
                </a:moveTo>
                <a:lnTo>
                  <a:pt x="1225550" y="133001"/>
                </a:lnTo>
                <a:lnTo>
                  <a:pt x="893877" y="323850"/>
                </a:lnTo>
                <a:lnTo>
                  <a:pt x="908723" y="323850"/>
                </a:lnTo>
                <a:lnTo>
                  <a:pt x="1225550" y="141543"/>
                </a:lnTo>
                <a:close/>
              </a:path>
            </a:pathLst>
          </a:custGeom>
          <a:solidFill>
            <a:srgbClr val="B1B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0" name="object 759"/>
          <p:cNvSpPr>
            <a:spLocks/>
          </p:cNvSpPr>
          <p:nvPr/>
        </p:nvSpPr>
        <p:spPr bwMode="auto">
          <a:xfrm>
            <a:off x="5546725" y="5984875"/>
            <a:ext cx="1460500" cy="844550"/>
          </a:xfrm>
          <a:custGeom>
            <a:avLst/>
            <a:gdLst>
              <a:gd name="T0" fmla="*/ 1222802 w 1459230"/>
              <a:gd name="T1" fmla="*/ 143005 h 844550"/>
              <a:gd name="T2" fmla="*/ 1222802 w 1459230"/>
              <a:gd name="T3" fmla="*/ 135193 h 844550"/>
              <a:gd name="T4" fmla="*/ 905701 w 1459230"/>
              <a:gd name="T5" fmla="*/ 317500 h 844550"/>
              <a:gd name="T6" fmla="*/ 919288 w 1459230"/>
              <a:gd name="T7" fmla="*/ 317500 h 844550"/>
              <a:gd name="T8" fmla="*/ 1222802 w 1459230"/>
              <a:gd name="T9" fmla="*/ 14300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221739" y="143005"/>
                </a:moveTo>
                <a:lnTo>
                  <a:pt x="1221739" y="135193"/>
                </a:lnTo>
                <a:lnTo>
                  <a:pt x="904913" y="317500"/>
                </a:lnTo>
                <a:lnTo>
                  <a:pt x="918489" y="317500"/>
                </a:lnTo>
                <a:lnTo>
                  <a:pt x="1221739" y="143005"/>
                </a:lnTo>
                <a:close/>
              </a:path>
            </a:pathLst>
          </a:custGeom>
          <a:solidFill>
            <a:srgbClr val="B2B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1" name="object 760"/>
          <p:cNvSpPr>
            <a:spLocks/>
          </p:cNvSpPr>
          <p:nvPr/>
        </p:nvSpPr>
        <p:spPr bwMode="auto">
          <a:xfrm>
            <a:off x="5549900" y="5991225"/>
            <a:ext cx="1460500" cy="844550"/>
          </a:xfrm>
          <a:custGeom>
            <a:avLst/>
            <a:gdLst>
              <a:gd name="T0" fmla="*/ 1219200 w 1460500"/>
              <a:gd name="T1" fmla="*/ 145197 h 844550"/>
              <a:gd name="T2" fmla="*/ 1219200 w 1460500"/>
              <a:gd name="T3" fmla="*/ 136655 h 844550"/>
              <a:gd name="T4" fmla="*/ 915949 w 1460500"/>
              <a:gd name="T5" fmla="*/ 311150 h 844550"/>
              <a:gd name="T6" fmla="*/ 930794 w 1460500"/>
              <a:gd name="T7" fmla="*/ 311150 h 844550"/>
              <a:gd name="T8" fmla="*/ 1219200 w 1460500"/>
              <a:gd name="T9" fmla="*/ 145197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9200" y="145197"/>
                </a:moveTo>
                <a:lnTo>
                  <a:pt x="1219200" y="136655"/>
                </a:lnTo>
                <a:lnTo>
                  <a:pt x="915949" y="311150"/>
                </a:lnTo>
                <a:lnTo>
                  <a:pt x="930794" y="311150"/>
                </a:lnTo>
                <a:lnTo>
                  <a:pt x="1219200" y="145197"/>
                </a:lnTo>
                <a:close/>
              </a:path>
            </a:pathLst>
          </a:custGeom>
          <a:solidFill>
            <a:srgbClr val="B3B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2" name="object 761"/>
          <p:cNvSpPr>
            <a:spLocks/>
          </p:cNvSpPr>
          <p:nvPr/>
        </p:nvSpPr>
        <p:spPr bwMode="auto">
          <a:xfrm>
            <a:off x="5553075" y="5997575"/>
            <a:ext cx="1460500" cy="844550"/>
          </a:xfrm>
          <a:custGeom>
            <a:avLst/>
            <a:gdLst>
              <a:gd name="T0" fmla="*/ 1215390 w 1460499"/>
              <a:gd name="T1" fmla="*/ 147389 h 844550"/>
              <a:gd name="T2" fmla="*/ 1215390 w 1460499"/>
              <a:gd name="T3" fmla="*/ 138847 h 844550"/>
              <a:gd name="T4" fmla="*/ 926985 w 1460499"/>
              <a:gd name="T5" fmla="*/ 304800 h 844550"/>
              <a:gd name="T6" fmla="*/ 941831 w 1460499"/>
              <a:gd name="T7" fmla="*/ 304800 h 844550"/>
              <a:gd name="T8" fmla="*/ 1215390 w 1460499"/>
              <a:gd name="T9" fmla="*/ 14738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499"/>
              <a:gd name="T16" fmla="*/ 0 h 844550"/>
              <a:gd name="T17" fmla="*/ 1460499 w 146049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499" h="844550">
                <a:moveTo>
                  <a:pt x="1215389" y="147389"/>
                </a:moveTo>
                <a:lnTo>
                  <a:pt x="1215389" y="138847"/>
                </a:lnTo>
                <a:lnTo>
                  <a:pt x="926984" y="304800"/>
                </a:lnTo>
                <a:lnTo>
                  <a:pt x="941830" y="304800"/>
                </a:lnTo>
                <a:lnTo>
                  <a:pt x="1215389" y="147389"/>
                </a:lnTo>
                <a:close/>
              </a:path>
            </a:pathLst>
          </a:custGeom>
          <a:solidFill>
            <a:srgbClr val="B4B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3" name="object 762"/>
          <p:cNvSpPr>
            <a:spLocks/>
          </p:cNvSpPr>
          <p:nvPr/>
        </p:nvSpPr>
        <p:spPr bwMode="auto">
          <a:xfrm>
            <a:off x="5557838" y="6003925"/>
            <a:ext cx="1460500" cy="844550"/>
          </a:xfrm>
          <a:custGeom>
            <a:avLst/>
            <a:gdLst>
              <a:gd name="T0" fmla="*/ 1211579 w 1460500"/>
              <a:gd name="T1" fmla="*/ 149582 h 844550"/>
              <a:gd name="T2" fmla="*/ 1211579 w 1460500"/>
              <a:gd name="T3" fmla="*/ 141039 h 844550"/>
              <a:gd name="T4" fmla="*/ 938020 w 1460500"/>
              <a:gd name="T5" fmla="*/ 298450 h 844550"/>
              <a:gd name="T6" fmla="*/ 952865 w 1460500"/>
              <a:gd name="T7" fmla="*/ 298450 h 844550"/>
              <a:gd name="T8" fmla="*/ 1211579 w 1460500"/>
              <a:gd name="T9" fmla="*/ 14958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1579" y="149582"/>
                </a:moveTo>
                <a:lnTo>
                  <a:pt x="1211579" y="141039"/>
                </a:lnTo>
                <a:lnTo>
                  <a:pt x="938020" y="298450"/>
                </a:lnTo>
                <a:lnTo>
                  <a:pt x="952865" y="298450"/>
                </a:lnTo>
                <a:lnTo>
                  <a:pt x="1211579" y="149582"/>
                </a:lnTo>
                <a:close/>
              </a:path>
            </a:pathLst>
          </a:custGeom>
          <a:solidFill>
            <a:srgbClr val="B5B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4" name="object 763"/>
          <p:cNvSpPr>
            <a:spLocks/>
          </p:cNvSpPr>
          <p:nvPr/>
        </p:nvSpPr>
        <p:spPr bwMode="auto">
          <a:xfrm>
            <a:off x="5561013" y="6010275"/>
            <a:ext cx="1460500" cy="844550"/>
          </a:xfrm>
          <a:custGeom>
            <a:avLst/>
            <a:gdLst>
              <a:gd name="T0" fmla="*/ 1207770 w 1460500"/>
              <a:gd name="T1" fmla="*/ 151774 h 844550"/>
              <a:gd name="T2" fmla="*/ 1207770 w 1460500"/>
              <a:gd name="T3" fmla="*/ 143232 h 844550"/>
              <a:gd name="T4" fmla="*/ 949055 w 1460500"/>
              <a:gd name="T5" fmla="*/ 292100 h 844550"/>
              <a:gd name="T6" fmla="*/ 963901 w 1460500"/>
              <a:gd name="T7" fmla="*/ 292100 h 844550"/>
              <a:gd name="T8" fmla="*/ 1207770 w 1460500"/>
              <a:gd name="T9" fmla="*/ 15177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07770" y="151774"/>
                </a:moveTo>
                <a:lnTo>
                  <a:pt x="1207770" y="143232"/>
                </a:lnTo>
                <a:lnTo>
                  <a:pt x="949055" y="292100"/>
                </a:lnTo>
                <a:lnTo>
                  <a:pt x="963901" y="292100"/>
                </a:lnTo>
                <a:lnTo>
                  <a:pt x="1207770" y="151774"/>
                </a:lnTo>
                <a:close/>
              </a:path>
            </a:pathLst>
          </a:custGeom>
          <a:solidFill>
            <a:srgbClr val="B6B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5" name="object 764"/>
          <p:cNvSpPr>
            <a:spLocks/>
          </p:cNvSpPr>
          <p:nvPr/>
        </p:nvSpPr>
        <p:spPr bwMode="auto">
          <a:xfrm>
            <a:off x="5565775" y="6016625"/>
            <a:ext cx="1460500" cy="842963"/>
          </a:xfrm>
          <a:custGeom>
            <a:avLst/>
            <a:gdLst>
              <a:gd name="T0" fmla="*/ 1203960 w 1460500"/>
              <a:gd name="T1" fmla="*/ 153685 h 843280"/>
              <a:gd name="T2" fmla="*/ 1203960 w 1460500"/>
              <a:gd name="T3" fmla="*/ 145369 h 843280"/>
              <a:gd name="T4" fmla="*/ 960091 w 1460500"/>
              <a:gd name="T5" fmla="*/ 285643 h 843280"/>
              <a:gd name="T6" fmla="*/ 974199 w 1460500"/>
              <a:gd name="T7" fmla="*/ 285643 h 843280"/>
              <a:gd name="T8" fmla="*/ 1203960 w 1460500"/>
              <a:gd name="T9" fmla="*/ 153685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203960" y="153743"/>
                </a:moveTo>
                <a:lnTo>
                  <a:pt x="1203960" y="145424"/>
                </a:lnTo>
                <a:lnTo>
                  <a:pt x="960091" y="285750"/>
                </a:lnTo>
                <a:lnTo>
                  <a:pt x="974199" y="285750"/>
                </a:lnTo>
                <a:lnTo>
                  <a:pt x="1203960" y="153743"/>
                </a:lnTo>
                <a:close/>
              </a:path>
            </a:pathLst>
          </a:custGeom>
          <a:solidFill>
            <a:srgbClr val="B7B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6" name="object 765"/>
          <p:cNvSpPr>
            <a:spLocks/>
          </p:cNvSpPr>
          <p:nvPr/>
        </p:nvSpPr>
        <p:spPr bwMode="auto">
          <a:xfrm>
            <a:off x="5568950" y="6022975"/>
            <a:ext cx="1458913" cy="844550"/>
          </a:xfrm>
          <a:custGeom>
            <a:avLst/>
            <a:gdLst>
              <a:gd name="T0" fmla="*/ 1199890 w 1459229"/>
              <a:gd name="T1" fmla="*/ 155558 h 844550"/>
              <a:gd name="T2" fmla="*/ 1199890 w 1459229"/>
              <a:gd name="T3" fmla="*/ 147393 h 844550"/>
              <a:gd name="T4" fmla="*/ 970179 w 1459229"/>
              <a:gd name="T5" fmla="*/ 279400 h 844550"/>
              <a:gd name="T6" fmla="*/ 984902 w 1459229"/>
              <a:gd name="T7" fmla="*/ 279400 h 844550"/>
              <a:gd name="T8" fmla="*/ 1199890 w 1459229"/>
              <a:gd name="T9" fmla="*/ 15555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200150" y="155558"/>
                </a:moveTo>
                <a:lnTo>
                  <a:pt x="1200150" y="147393"/>
                </a:lnTo>
                <a:lnTo>
                  <a:pt x="970389" y="279400"/>
                </a:lnTo>
                <a:lnTo>
                  <a:pt x="985115" y="279400"/>
                </a:lnTo>
                <a:lnTo>
                  <a:pt x="1200150" y="155558"/>
                </a:lnTo>
                <a:close/>
              </a:path>
            </a:pathLst>
          </a:custGeom>
          <a:solidFill>
            <a:srgbClr val="B9B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7" name="object 766"/>
          <p:cNvSpPr>
            <a:spLocks/>
          </p:cNvSpPr>
          <p:nvPr/>
        </p:nvSpPr>
        <p:spPr bwMode="auto">
          <a:xfrm>
            <a:off x="5572125" y="6029325"/>
            <a:ext cx="1460500" cy="842963"/>
          </a:xfrm>
          <a:custGeom>
            <a:avLst/>
            <a:gdLst>
              <a:gd name="T0" fmla="*/ 1197380 w 1459230"/>
              <a:gd name="T1" fmla="*/ 157464 h 843280"/>
              <a:gd name="T2" fmla="*/ 1197380 w 1459230"/>
              <a:gd name="T3" fmla="*/ 149152 h 843280"/>
              <a:gd name="T4" fmla="*/ 982159 w 1459230"/>
              <a:gd name="T5" fmla="*/ 272947 h 843280"/>
              <a:gd name="T6" fmla="*/ 996305 w 1459230"/>
              <a:gd name="T7" fmla="*/ 272947 h 843280"/>
              <a:gd name="T8" fmla="*/ 1197380 w 1459230"/>
              <a:gd name="T9" fmla="*/ 15746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80"/>
              <a:gd name="T17" fmla="*/ 1459230 w 145923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80">
                <a:moveTo>
                  <a:pt x="1196339" y="157523"/>
                </a:moveTo>
                <a:lnTo>
                  <a:pt x="1196339" y="149208"/>
                </a:lnTo>
                <a:lnTo>
                  <a:pt x="981305" y="273050"/>
                </a:lnTo>
                <a:lnTo>
                  <a:pt x="995439" y="273050"/>
                </a:lnTo>
                <a:lnTo>
                  <a:pt x="1196339" y="157523"/>
                </a:lnTo>
                <a:close/>
              </a:path>
            </a:pathLst>
          </a:custGeom>
          <a:solidFill>
            <a:srgbClr val="BAB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8" name="object 767"/>
          <p:cNvSpPr>
            <a:spLocks/>
          </p:cNvSpPr>
          <p:nvPr/>
        </p:nvSpPr>
        <p:spPr bwMode="auto">
          <a:xfrm>
            <a:off x="5576888" y="6035675"/>
            <a:ext cx="1458912" cy="842963"/>
          </a:xfrm>
          <a:custGeom>
            <a:avLst/>
            <a:gdLst>
              <a:gd name="T0" fmla="*/ 1191405 w 1459229"/>
              <a:gd name="T1" fmla="*/ 160017 h 843280"/>
              <a:gd name="T2" fmla="*/ 1192270 w 1459229"/>
              <a:gd name="T3" fmla="*/ 157421 h 843280"/>
              <a:gd name="T4" fmla="*/ 1192270 w 1459229"/>
              <a:gd name="T5" fmla="*/ 151116 h 843280"/>
              <a:gd name="T6" fmla="*/ 991413 w 1459229"/>
              <a:gd name="T7" fmla="*/ 266600 h 843280"/>
              <a:gd name="T8" fmla="*/ 1005867 w 1459229"/>
              <a:gd name="T9" fmla="*/ 266600 h 843280"/>
              <a:gd name="T10" fmla="*/ 1191405 w 1459229"/>
              <a:gd name="T11" fmla="*/ 160017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191664" y="160077"/>
                </a:moveTo>
                <a:lnTo>
                  <a:pt x="1192529" y="157480"/>
                </a:lnTo>
                <a:lnTo>
                  <a:pt x="1192529" y="151173"/>
                </a:lnTo>
                <a:lnTo>
                  <a:pt x="991629" y="266700"/>
                </a:lnTo>
                <a:lnTo>
                  <a:pt x="1006086" y="266700"/>
                </a:lnTo>
                <a:lnTo>
                  <a:pt x="1191664" y="160077"/>
                </a:lnTo>
                <a:close/>
              </a:path>
            </a:pathLst>
          </a:custGeom>
          <a:solidFill>
            <a:srgbClr val="BBB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69" name="object 768"/>
          <p:cNvSpPr>
            <a:spLocks/>
          </p:cNvSpPr>
          <p:nvPr/>
        </p:nvSpPr>
        <p:spPr bwMode="auto">
          <a:xfrm>
            <a:off x="5578475" y="6042025"/>
            <a:ext cx="1460500" cy="842963"/>
          </a:xfrm>
          <a:custGeom>
            <a:avLst/>
            <a:gdLst>
              <a:gd name="T0" fmla="*/ 1185824 w 1460499"/>
              <a:gd name="T1" fmla="*/ 164101 h 843280"/>
              <a:gd name="T2" fmla="*/ 1186181 w 1460499"/>
              <a:gd name="T3" fmla="*/ 162499 h 843280"/>
              <a:gd name="T4" fmla="*/ 1189125 w 1460499"/>
              <a:gd name="T5" fmla="*/ 153669 h 843280"/>
              <a:gd name="T6" fmla="*/ 1003547 w 1460499"/>
              <a:gd name="T7" fmla="*/ 260252 h 843280"/>
              <a:gd name="T8" fmla="*/ 1018409 w 1460499"/>
              <a:gd name="T9" fmla="*/ 260252 h 843280"/>
              <a:gd name="T10" fmla="*/ 1185824 w 1460499"/>
              <a:gd name="T11" fmla="*/ 164101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3280"/>
              <a:gd name="T20" fmla="*/ 1460499 w 146049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3280">
                <a:moveTo>
                  <a:pt x="1185823" y="164163"/>
                </a:moveTo>
                <a:lnTo>
                  <a:pt x="1186180" y="162560"/>
                </a:lnTo>
                <a:lnTo>
                  <a:pt x="1189124" y="153727"/>
                </a:lnTo>
                <a:lnTo>
                  <a:pt x="1003546" y="260350"/>
                </a:lnTo>
                <a:lnTo>
                  <a:pt x="1018408" y="260350"/>
                </a:lnTo>
                <a:lnTo>
                  <a:pt x="1185823" y="164163"/>
                </a:lnTo>
                <a:close/>
              </a:path>
            </a:pathLst>
          </a:custGeom>
          <a:solidFill>
            <a:srgbClr val="BCB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0" name="object 769"/>
          <p:cNvSpPr>
            <a:spLocks/>
          </p:cNvSpPr>
          <p:nvPr/>
        </p:nvSpPr>
        <p:spPr bwMode="auto">
          <a:xfrm>
            <a:off x="5583238" y="6048375"/>
            <a:ext cx="1460500" cy="842963"/>
          </a:xfrm>
          <a:custGeom>
            <a:avLst/>
            <a:gdLst>
              <a:gd name="T0" fmla="*/ 1179838 w 1460500"/>
              <a:gd name="T1" fmla="*/ 167538 h 843280"/>
              <a:gd name="T2" fmla="*/ 1182013 w 1460500"/>
              <a:gd name="T3" fmla="*/ 157754 h 843280"/>
              <a:gd name="T4" fmla="*/ 1014598 w 1460500"/>
              <a:gd name="T5" fmla="*/ 253905 h 843280"/>
              <a:gd name="T6" fmla="*/ 1029461 w 1460500"/>
              <a:gd name="T7" fmla="*/ 253905 h 843280"/>
              <a:gd name="T8" fmla="*/ 1179838 w 1460500"/>
              <a:gd name="T9" fmla="*/ 16753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179838" y="167601"/>
                </a:moveTo>
                <a:lnTo>
                  <a:pt x="1182013" y="157813"/>
                </a:lnTo>
                <a:lnTo>
                  <a:pt x="1014598" y="254000"/>
                </a:lnTo>
                <a:lnTo>
                  <a:pt x="1029461" y="254000"/>
                </a:lnTo>
                <a:lnTo>
                  <a:pt x="1179838" y="167601"/>
                </a:lnTo>
                <a:close/>
              </a:path>
            </a:pathLst>
          </a:custGeom>
          <a:solidFill>
            <a:srgbClr val="BDB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1" name="object 770"/>
          <p:cNvSpPr>
            <a:spLocks/>
          </p:cNvSpPr>
          <p:nvPr/>
        </p:nvSpPr>
        <p:spPr bwMode="auto">
          <a:xfrm>
            <a:off x="5586413" y="6054725"/>
            <a:ext cx="1460500" cy="842963"/>
          </a:xfrm>
          <a:custGeom>
            <a:avLst/>
            <a:gdLst>
              <a:gd name="T0" fmla="*/ 1171688 w 1460500"/>
              <a:gd name="T1" fmla="*/ 172219 h 843280"/>
              <a:gd name="T2" fmla="*/ 1172210 w 1460500"/>
              <a:gd name="T3" fmla="*/ 171386 h 843280"/>
              <a:gd name="T4" fmla="*/ 1176020 w 1460500"/>
              <a:gd name="T5" fmla="*/ 161229 h 843280"/>
              <a:gd name="T6" fmla="*/ 1025651 w 1460500"/>
              <a:gd name="T7" fmla="*/ 247557 h 843280"/>
              <a:gd name="T8" fmla="*/ 1040513 w 1460500"/>
              <a:gd name="T9" fmla="*/ 247557 h 843280"/>
              <a:gd name="T10" fmla="*/ 1171688 w 1460500"/>
              <a:gd name="T11" fmla="*/ 172219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171688" y="172284"/>
                </a:moveTo>
                <a:lnTo>
                  <a:pt x="1172210" y="171450"/>
                </a:lnTo>
                <a:lnTo>
                  <a:pt x="1176020" y="161290"/>
                </a:lnTo>
                <a:lnTo>
                  <a:pt x="1025651" y="247650"/>
                </a:lnTo>
                <a:lnTo>
                  <a:pt x="1040513" y="247650"/>
                </a:lnTo>
                <a:lnTo>
                  <a:pt x="1171688" y="172284"/>
                </a:lnTo>
                <a:close/>
              </a:path>
            </a:pathLst>
          </a:custGeom>
          <a:solidFill>
            <a:srgbClr val="BEB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2" name="object 771"/>
          <p:cNvSpPr>
            <a:spLocks/>
          </p:cNvSpPr>
          <p:nvPr/>
        </p:nvSpPr>
        <p:spPr bwMode="auto">
          <a:xfrm>
            <a:off x="5591175" y="6061075"/>
            <a:ext cx="1458913" cy="842963"/>
          </a:xfrm>
          <a:custGeom>
            <a:avLst/>
            <a:gdLst>
              <a:gd name="T0" fmla="*/ 1160996 w 1459230"/>
              <a:gd name="T1" fmla="*/ 176476 h 843280"/>
              <a:gd name="T2" fmla="*/ 1161798 w 1459230"/>
              <a:gd name="T3" fmla="*/ 175194 h 843280"/>
              <a:gd name="T4" fmla="*/ 1167624 w 1459230"/>
              <a:gd name="T5" fmla="*/ 165872 h 843280"/>
              <a:gd name="T6" fmla="*/ 1036478 w 1459230"/>
              <a:gd name="T7" fmla="*/ 241209 h 843280"/>
              <a:gd name="T8" fmla="*/ 1048480 w 1459230"/>
              <a:gd name="T9" fmla="*/ 241209 h 843280"/>
              <a:gd name="T10" fmla="*/ 1160996 w 1459230"/>
              <a:gd name="T11" fmla="*/ 176476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80"/>
              <a:gd name="T20" fmla="*/ 1459230 w 145923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80">
                <a:moveTo>
                  <a:pt x="1161248" y="176542"/>
                </a:moveTo>
                <a:lnTo>
                  <a:pt x="1162050" y="175260"/>
                </a:lnTo>
                <a:lnTo>
                  <a:pt x="1167878" y="165934"/>
                </a:lnTo>
                <a:lnTo>
                  <a:pt x="1036703" y="241300"/>
                </a:lnTo>
                <a:lnTo>
                  <a:pt x="1048708" y="241300"/>
                </a:lnTo>
                <a:lnTo>
                  <a:pt x="1161248" y="176542"/>
                </a:lnTo>
                <a:close/>
              </a:path>
            </a:pathLst>
          </a:custGeom>
          <a:solidFill>
            <a:srgbClr val="B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3" name="object 772"/>
          <p:cNvSpPr>
            <a:spLocks/>
          </p:cNvSpPr>
          <p:nvPr/>
        </p:nvSpPr>
        <p:spPr bwMode="auto">
          <a:xfrm>
            <a:off x="5592763" y="6065838"/>
            <a:ext cx="1460500" cy="844550"/>
          </a:xfrm>
          <a:custGeom>
            <a:avLst/>
            <a:gdLst>
              <a:gd name="T0" fmla="*/ 1064564 w 1460500"/>
              <a:gd name="T1" fmla="*/ 234176 h 844550"/>
              <a:gd name="T2" fmla="*/ 1149694 w 1460500"/>
              <a:gd name="T3" fmla="*/ 185191 h 844550"/>
              <a:gd name="T4" fmla="*/ 1153160 w 1460500"/>
              <a:gd name="T5" fmla="*/ 180339 h 844550"/>
              <a:gd name="T6" fmla="*/ 1158708 w 1460500"/>
              <a:gd name="T7" fmla="*/ 171462 h 844550"/>
              <a:gd name="T8" fmla="*/ 1046168 w 1460500"/>
              <a:gd name="T9" fmla="*/ 236219 h 844550"/>
              <a:gd name="T10" fmla="*/ 1055370 w 1460500"/>
              <a:gd name="T11" fmla="*/ 236219 h 844550"/>
              <a:gd name="T12" fmla="*/ 1064564 w 1460500"/>
              <a:gd name="T13" fmla="*/ 234176 h 844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60500"/>
              <a:gd name="T22" fmla="*/ 0 h 844550"/>
              <a:gd name="T23" fmla="*/ 1460500 w 1460500"/>
              <a:gd name="T24" fmla="*/ 844550 h 8445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60500" h="844550">
                <a:moveTo>
                  <a:pt x="1064564" y="234176"/>
                </a:moveTo>
                <a:lnTo>
                  <a:pt x="1149694" y="185191"/>
                </a:lnTo>
                <a:lnTo>
                  <a:pt x="1153160" y="180339"/>
                </a:lnTo>
                <a:lnTo>
                  <a:pt x="1158708" y="171462"/>
                </a:lnTo>
                <a:lnTo>
                  <a:pt x="1046168" y="236219"/>
                </a:lnTo>
                <a:lnTo>
                  <a:pt x="1055370" y="236219"/>
                </a:lnTo>
                <a:lnTo>
                  <a:pt x="1064564" y="234176"/>
                </a:lnTo>
                <a:close/>
              </a:path>
            </a:pathLst>
          </a:custGeom>
          <a:solidFill>
            <a:srgbClr val="C0C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4" name="object 773"/>
          <p:cNvSpPr>
            <a:spLocks/>
          </p:cNvSpPr>
          <p:nvPr/>
        </p:nvSpPr>
        <p:spPr bwMode="auto">
          <a:xfrm>
            <a:off x="5597525" y="6072188"/>
            <a:ext cx="1460500" cy="844550"/>
          </a:xfrm>
          <a:custGeom>
            <a:avLst/>
            <a:gdLst>
              <a:gd name="T0" fmla="*/ 1062989 w 1460500"/>
              <a:gd name="T1" fmla="*/ 227329 h 844550"/>
              <a:gd name="T2" fmla="*/ 1074419 w 1460500"/>
              <a:gd name="T3" fmla="*/ 227329 h 844550"/>
              <a:gd name="T4" fmla="*/ 1080287 w 1460500"/>
              <a:gd name="T5" fmla="*/ 225129 h 844550"/>
              <a:gd name="T6" fmla="*/ 1128482 w 1460500"/>
              <a:gd name="T7" fmla="*/ 197397 h 844550"/>
              <a:gd name="T8" fmla="*/ 1134110 w 1460500"/>
              <a:gd name="T9" fmla="*/ 191769 h 844550"/>
              <a:gd name="T10" fmla="*/ 1143000 w 1460500"/>
              <a:gd name="T11" fmla="*/ 182879 h 844550"/>
              <a:gd name="T12" fmla="*/ 1145884 w 1460500"/>
              <a:gd name="T13" fmla="*/ 178841 h 844550"/>
              <a:gd name="T14" fmla="*/ 1060754 w 1460500"/>
              <a:gd name="T15" fmla="*/ 227826 h 844550"/>
              <a:gd name="T16" fmla="*/ 1062989 w 1460500"/>
              <a:gd name="T17" fmla="*/ 227329 h 844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500"/>
              <a:gd name="T28" fmla="*/ 0 h 844550"/>
              <a:gd name="T29" fmla="*/ 1460500 w 1460500"/>
              <a:gd name="T30" fmla="*/ 844550 h 8445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500" h="844550">
                <a:moveTo>
                  <a:pt x="1062989" y="227329"/>
                </a:moveTo>
                <a:lnTo>
                  <a:pt x="1074419" y="227329"/>
                </a:lnTo>
                <a:lnTo>
                  <a:pt x="1080287" y="225129"/>
                </a:lnTo>
                <a:lnTo>
                  <a:pt x="1128482" y="197397"/>
                </a:lnTo>
                <a:lnTo>
                  <a:pt x="1134110" y="191769"/>
                </a:lnTo>
                <a:lnTo>
                  <a:pt x="1143000" y="182879"/>
                </a:lnTo>
                <a:lnTo>
                  <a:pt x="1145884" y="178841"/>
                </a:lnTo>
                <a:lnTo>
                  <a:pt x="1060754" y="227826"/>
                </a:lnTo>
                <a:lnTo>
                  <a:pt x="1062989" y="227329"/>
                </a:lnTo>
                <a:close/>
              </a:path>
            </a:pathLst>
          </a:custGeom>
          <a:solidFill>
            <a:srgbClr val="C1C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5" name="object 774"/>
          <p:cNvSpPr>
            <a:spLocks/>
          </p:cNvSpPr>
          <p:nvPr/>
        </p:nvSpPr>
        <p:spPr bwMode="auto">
          <a:xfrm>
            <a:off x="5600700" y="6078538"/>
            <a:ext cx="1460500" cy="844550"/>
          </a:xfrm>
          <a:custGeom>
            <a:avLst/>
            <a:gdLst>
              <a:gd name="T0" fmla="*/ 1080770 w 1460500"/>
              <a:gd name="T1" fmla="*/ 217169 h 844550"/>
              <a:gd name="T2" fmla="*/ 1092200 w 1460500"/>
              <a:gd name="T3" fmla="*/ 213359 h 844550"/>
              <a:gd name="T4" fmla="*/ 1102359 w 1460500"/>
              <a:gd name="T5" fmla="*/ 208279 h 844550"/>
              <a:gd name="T6" fmla="*/ 1112520 w 1460500"/>
              <a:gd name="T7" fmla="*/ 200659 h 844550"/>
              <a:gd name="T8" fmla="*/ 1121409 w 1460500"/>
              <a:gd name="T9" fmla="*/ 194309 h 844550"/>
              <a:gd name="T10" fmla="*/ 1124672 w 1460500"/>
              <a:gd name="T11" fmla="*/ 191047 h 844550"/>
              <a:gd name="T12" fmla="*/ 1076477 w 1460500"/>
              <a:gd name="T13" fmla="*/ 218779 h 844550"/>
              <a:gd name="T14" fmla="*/ 1080770 w 1460500"/>
              <a:gd name="T15" fmla="*/ 217169 h 844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0500"/>
              <a:gd name="T25" fmla="*/ 0 h 844550"/>
              <a:gd name="T26" fmla="*/ 1460500 w 1460500"/>
              <a:gd name="T27" fmla="*/ 844550 h 8445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0500" h="844550">
                <a:moveTo>
                  <a:pt x="1080770" y="217169"/>
                </a:moveTo>
                <a:lnTo>
                  <a:pt x="1092200" y="213359"/>
                </a:lnTo>
                <a:lnTo>
                  <a:pt x="1102359" y="208279"/>
                </a:lnTo>
                <a:lnTo>
                  <a:pt x="1112520" y="200659"/>
                </a:lnTo>
                <a:lnTo>
                  <a:pt x="1121409" y="194309"/>
                </a:lnTo>
                <a:lnTo>
                  <a:pt x="1124672" y="191047"/>
                </a:lnTo>
                <a:lnTo>
                  <a:pt x="1076477" y="218779"/>
                </a:lnTo>
                <a:lnTo>
                  <a:pt x="1080770" y="217169"/>
                </a:lnTo>
                <a:close/>
              </a:path>
            </a:pathLst>
          </a:custGeom>
          <a:solidFill>
            <a:srgbClr val="C2C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6" name="object 775"/>
          <p:cNvSpPr>
            <a:spLocks/>
          </p:cNvSpPr>
          <p:nvPr/>
        </p:nvSpPr>
        <p:spPr bwMode="auto">
          <a:xfrm>
            <a:off x="5248275" y="5695950"/>
            <a:ext cx="0" cy="3175"/>
          </a:xfrm>
          <a:custGeom>
            <a:avLst/>
            <a:gdLst>
              <a:gd name="T0" fmla="*/ 0 w 86"/>
              <a:gd name="T1" fmla="*/ 0 h 3954"/>
              <a:gd name="T2" fmla="*/ 0 w 86"/>
              <a:gd name="T3" fmla="*/ 3175 h 3954"/>
              <a:gd name="T4" fmla="*/ 0 60000 65536"/>
              <a:gd name="T5" fmla="*/ 0 60000 65536"/>
              <a:gd name="T6" fmla="*/ 0 w 86"/>
              <a:gd name="T7" fmla="*/ 0 h 3954"/>
              <a:gd name="T8" fmla="*/ 0 w 86"/>
              <a:gd name="T9" fmla="*/ 3954 h 39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954">
                <a:moveTo>
                  <a:pt x="86" y="0"/>
                </a:moveTo>
                <a:lnTo>
                  <a:pt x="0" y="3954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7" name="object 776"/>
          <p:cNvSpPr>
            <a:spLocks/>
          </p:cNvSpPr>
          <p:nvPr/>
        </p:nvSpPr>
        <p:spPr bwMode="auto">
          <a:xfrm>
            <a:off x="5248275" y="5699125"/>
            <a:ext cx="0" cy="482600"/>
          </a:xfrm>
          <a:custGeom>
            <a:avLst/>
            <a:gdLst>
              <a:gd name="T0" fmla="*/ 0 h 481330"/>
              <a:gd name="T1" fmla="*/ 482599 h 481330"/>
              <a:gd name="T2" fmla="*/ 0 60000 65536"/>
              <a:gd name="T3" fmla="*/ 0 60000 65536"/>
              <a:gd name="T4" fmla="*/ 0 h 481330"/>
              <a:gd name="T5" fmla="*/ 481330 h 4813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1330">
                <a:moveTo>
                  <a:pt x="0" y="0"/>
                </a:moveTo>
                <a:lnTo>
                  <a:pt x="0" y="48132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8" name="object 777"/>
          <p:cNvSpPr>
            <a:spLocks/>
          </p:cNvSpPr>
          <p:nvPr/>
        </p:nvSpPr>
        <p:spPr bwMode="auto">
          <a:xfrm>
            <a:off x="5364163" y="6300788"/>
            <a:ext cx="4762" cy="0"/>
          </a:xfrm>
          <a:custGeom>
            <a:avLst/>
            <a:gdLst>
              <a:gd name="T0" fmla="*/ 0 w 3954"/>
              <a:gd name="T1" fmla="*/ 0 h 86"/>
              <a:gd name="T2" fmla="*/ 4762 w 3954"/>
              <a:gd name="T3" fmla="*/ 0 h 86"/>
              <a:gd name="T4" fmla="*/ 0 60000 65536"/>
              <a:gd name="T5" fmla="*/ 0 60000 65536"/>
              <a:gd name="T6" fmla="*/ 0 w 3954"/>
              <a:gd name="T7" fmla="*/ 0 h 86"/>
              <a:gd name="T8" fmla="*/ 3954 w 3954"/>
              <a:gd name="T9" fmla="*/ 0 h 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54" h="86">
                <a:moveTo>
                  <a:pt x="0" y="0"/>
                </a:moveTo>
                <a:lnTo>
                  <a:pt x="3954" y="86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79" name="object 778"/>
          <p:cNvSpPr>
            <a:spLocks/>
          </p:cNvSpPr>
          <p:nvPr/>
        </p:nvSpPr>
        <p:spPr bwMode="auto">
          <a:xfrm>
            <a:off x="5368925" y="6300788"/>
            <a:ext cx="1281113" cy="0"/>
          </a:xfrm>
          <a:custGeom>
            <a:avLst/>
            <a:gdLst>
              <a:gd name="T0" fmla="*/ 0 w 1281430"/>
              <a:gd name="T1" fmla="*/ 1281113 w 1281430"/>
              <a:gd name="T2" fmla="*/ 0 60000 65536"/>
              <a:gd name="T3" fmla="*/ 0 60000 65536"/>
              <a:gd name="T4" fmla="*/ 0 w 1281430"/>
              <a:gd name="T5" fmla="*/ 1281430 w 12814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30">
                <a:moveTo>
                  <a:pt x="0" y="0"/>
                </a:moveTo>
                <a:lnTo>
                  <a:pt x="128143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0" name="object 779"/>
          <p:cNvSpPr>
            <a:spLocks/>
          </p:cNvSpPr>
          <p:nvPr/>
        </p:nvSpPr>
        <p:spPr bwMode="auto">
          <a:xfrm>
            <a:off x="6769100" y="6181725"/>
            <a:ext cx="0" cy="3175"/>
          </a:xfrm>
          <a:custGeom>
            <a:avLst/>
            <a:gdLst>
              <a:gd name="T0" fmla="*/ 0 w 86"/>
              <a:gd name="T1" fmla="*/ 3175 h 3954"/>
              <a:gd name="T2" fmla="*/ 0 w 86"/>
              <a:gd name="T3" fmla="*/ 0 h 3954"/>
              <a:gd name="T4" fmla="*/ 0 60000 65536"/>
              <a:gd name="T5" fmla="*/ 0 60000 65536"/>
              <a:gd name="T6" fmla="*/ 0 w 86"/>
              <a:gd name="T7" fmla="*/ 0 h 3954"/>
              <a:gd name="T8" fmla="*/ 0 w 86"/>
              <a:gd name="T9" fmla="*/ 3954 h 39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954">
                <a:moveTo>
                  <a:pt x="0" y="3954"/>
                </a:moveTo>
                <a:lnTo>
                  <a:pt x="86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1" name="object 780"/>
          <p:cNvSpPr>
            <a:spLocks/>
          </p:cNvSpPr>
          <p:nvPr/>
        </p:nvSpPr>
        <p:spPr bwMode="auto">
          <a:xfrm>
            <a:off x="6769100" y="5699125"/>
            <a:ext cx="0" cy="482600"/>
          </a:xfrm>
          <a:custGeom>
            <a:avLst/>
            <a:gdLst>
              <a:gd name="T0" fmla="*/ 482599 h 481330"/>
              <a:gd name="T1" fmla="*/ 0 h 481330"/>
              <a:gd name="T2" fmla="*/ 0 60000 65536"/>
              <a:gd name="T3" fmla="*/ 0 60000 65536"/>
              <a:gd name="T4" fmla="*/ 0 h 481330"/>
              <a:gd name="T5" fmla="*/ 481330 h 48133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1330">
                <a:moveTo>
                  <a:pt x="0" y="48132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2" name="object 781"/>
          <p:cNvSpPr>
            <a:spLocks/>
          </p:cNvSpPr>
          <p:nvPr/>
        </p:nvSpPr>
        <p:spPr bwMode="auto">
          <a:xfrm>
            <a:off x="6650038" y="5580063"/>
            <a:ext cx="3175" cy="0"/>
          </a:xfrm>
          <a:custGeom>
            <a:avLst/>
            <a:gdLst>
              <a:gd name="T0" fmla="*/ 3175 w 3954"/>
              <a:gd name="T1" fmla="*/ 0 h 86"/>
              <a:gd name="T2" fmla="*/ 0 w 3954"/>
              <a:gd name="T3" fmla="*/ 0 h 86"/>
              <a:gd name="T4" fmla="*/ 0 60000 65536"/>
              <a:gd name="T5" fmla="*/ 0 60000 65536"/>
              <a:gd name="T6" fmla="*/ 0 w 3954"/>
              <a:gd name="T7" fmla="*/ 0 h 86"/>
              <a:gd name="T8" fmla="*/ 3954 w 3954"/>
              <a:gd name="T9" fmla="*/ 0 h 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54" h="86">
                <a:moveTo>
                  <a:pt x="3954" y="86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3" name="object 782"/>
          <p:cNvSpPr>
            <a:spLocks/>
          </p:cNvSpPr>
          <p:nvPr/>
        </p:nvSpPr>
        <p:spPr bwMode="auto">
          <a:xfrm>
            <a:off x="5368925" y="5580063"/>
            <a:ext cx="1281113" cy="0"/>
          </a:xfrm>
          <a:custGeom>
            <a:avLst/>
            <a:gdLst>
              <a:gd name="T0" fmla="*/ 1281113 w 1281430"/>
              <a:gd name="T1" fmla="*/ 0 w 1281430"/>
              <a:gd name="T2" fmla="*/ 0 60000 65536"/>
              <a:gd name="T3" fmla="*/ 0 60000 65536"/>
              <a:gd name="T4" fmla="*/ 0 w 1281430"/>
              <a:gd name="T5" fmla="*/ 1281430 w 12814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30">
                <a:moveTo>
                  <a:pt x="128143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4" name="object 783"/>
          <p:cNvSpPr>
            <a:spLocks/>
          </p:cNvSpPr>
          <p:nvPr/>
        </p:nvSpPr>
        <p:spPr bwMode="auto">
          <a:xfrm>
            <a:off x="6370638" y="3767138"/>
            <a:ext cx="2147887" cy="2038350"/>
          </a:xfrm>
          <a:custGeom>
            <a:avLst/>
            <a:gdLst>
              <a:gd name="T0" fmla="*/ 1724913 w 2147570"/>
              <a:gd name="T1" fmla="*/ 1379219 h 2038350"/>
              <a:gd name="T2" fmla="*/ 1736345 w 2147570"/>
              <a:gd name="T3" fmla="*/ 1376679 h 2038350"/>
              <a:gd name="T4" fmla="*/ 1747778 w 2147570"/>
              <a:gd name="T5" fmla="*/ 1374139 h 2038350"/>
              <a:gd name="T6" fmla="*/ 1757938 w 2147570"/>
              <a:gd name="T7" fmla="*/ 1369059 h 2038350"/>
              <a:gd name="T8" fmla="*/ 1768100 w 2147570"/>
              <a:gd name="T9" fmla="*/ 1363979 h 2038350"/>
              <a:gd name="T10" fmla="*/ 1778262 w 2147570"/>
              <a:gd name="T11" fmla="*/ 1357629 h 2038350"/>
              <a:gd name="T12" fmla="*/ 1788423 w 2147570"/>
              <a:gd name="T13" fmla="*/ 1350009 h 2038350"/>
              <a:gd name="T14" fmla="*/ 1797315 w 2147570"/>
              <a:gd name="T15" fmla="*/ 1342389 h 2038350"/>
              <a:gd name="T16" fmla="*/ 1804936 w 2147570"/>
              <a:gd name="T17" fmla="*/ 1333499 h 2038350"/>
              <a:gd name="T18" fmla="*/ 1812556 w 2147570"/>
              <a:gd name="T19" fmla="*/ 1324609 h 2038350"/>
              <a:gd name="T20" fmla="*/ 1818907 w 2147570"/>
              <a:gd name="T21" fmla="*/ 1313179 h 2038350"/>
              <a:gd name="T22" fmla="*/ 1823989 w 2147570"/>
              <a:gd name="T23" fmla="*/ 1304289 h 2038350"/>
              <a:gd name="T24" fmla="*/ 1827798 w 2147570"/>
              <a:gd name="T25" fmla="*/ 1292859 h 2038350"/>
              <a:gd name="T26" fmla="*/ 1831609 w 2147570"/>
              <a:gd name="T27" fmla="*/ 1282699 h 2038350"/>
              <a:gd name="T28" fmla="*/ 1834149 w 2147570"/>
              <a:gd name="T29" fmla="*/ 1271269 h 2038350"/>
              <a:gd name="T30" fmla="*/ 1834149 w 2147570"/>
              <a:gd name="T31" fmla="*/ 767079 h 2038350"/>
              <a:gd name="T32" fmla="*/ 1831609 w 2147570"/>
              <a:gd name="T33" fmla="*/ 756919 h 2038350"/>
              <a:gd name="T34" fmla="*/ 1827798 w 2147570"/>
              <a:gd name="T35" fmla="*/ 745489 h 2038350"/>
              <a:gd name="T36" fmla="*/ 1823989 w 2147570"/>
              <a:gd name="T37" fmla="*/ 735329 h 2038350"/>
              <a:gd name="T38" fmla="*/ 1818907 w 2147570"/>
              <a:gd name="T39" fmla="*/ 723899 h 2038350"/>
              <a:gd name="T40" fmla="*/ 1812556 w 2147570"/>
              <a:gd name="T41" fmla="*/ 715009 h 2038350"/>
              <a:gd name="T42" fmla="*/ 1804936 w 2147570"/>
              <a:gd name="T43" fmla="*/ 703579 h 2038350"/>
              <a:gd name="T44" fmla="*/ 1797315 w 2147570"/>
              <a:gd name="T45" fmla="*/ 695959 h 2038350"/>
              <a:gd name="T46" fmla="*/ 1788423 w 2147570"/>
              <a:gd name="T47" fmla="*/ 688339 h 2038350"/>
              <a:gd name="T48" fmla="*/ 1778262 w 2147570"/>
              <a:gd name="T49" fmla="*/ 680719 h 2038350"/>
              <a:gd name="T50" fmla="*/ 1768100 w 2147570"/>
              <a:gd name="T51" fmla="*/ 674369 h 2038350"/>
              <a:gd name="T52" fmla="*/ 1757938 w 2147570"/>
              <a:gd name="T53" fmla="*/ 669289 h 2038350"/>
              <a:gd name="T54" fmla="*/ 1747778 w 2147570"/>
              <a:gd name="T55" fmla="*/ 664209 h 2038350"/>
              <a:gd name="T56" fmla="*/ 1736345 w 2147570"/>
              <a:gd name="T57" fmla="*/ 661669 h 2038350"/>
              <a:gd name="T58" fmla="*/ 1724913 w 2147570"/>
              <a:gd name="T59" fmla="*/ 659129 h 2038350"/>
              <a:gd name="T60" fmla="*/ 421701 w 2147570"/>
              <a:gd name="T61" fmla="*/ 659129 h 2038350"/>
              <a:gd name="T62" fmla="*/ 411540 w 2147570"/>
              <a:gd name="T63" fmla="*/ 661669 h 2038350"/>
              <a:gd name="T64" fmla="*/ 400109 w 2147570"/>
              <a:gd name="T65" fmla="*/ 664209 h 2038350"/>
              <a:gd name="T66" fmla="*/ 388677 w 2147570"/>
              <a:gd name="T67" fmla="*/ 669289 h 2038350"/>
              <a:gd name="T68" fmla="*/ 378515 w 2147570"/>
              <a:gd name="T69" fmla="*/ 674369 h 2038350"/>
              <a:gd name="T70" fmla="*/ 368354 w 2147570"/>
              <a:gd name="T71" fmla="*/ 680719 h 2038350"/>
              <a:gd name="T72" fmla="*/ 360732 w 2147570"/>
              <a:gd name="T73" fmla="*/ 688339 h 2038350"/>
              <a:gd name="T74" fmla="*/ 350572 w 2147570"/>
              <a:gd name="T75" fmla="*/ 695959 h 2038350"/>
              <a:gd name="T76" fmla="*/ 342951 w 2147570"/>
              <a:gd name="T77" fmla="*/ 703579 h 2038350"/>
              <a:gd name="T78" fmla="*/ 335328 w 2147570"/>
              <a:gd name="T79" fmla="*/ 715009 h 2038350"/>
              <a:gd name="T80" fmla="*/ 328978 w 2147570"/>
              <a:gd name="T81" fmla="*/ 723899 h 2038350"/>
              <a:gd name="T82" fmla="*/ 323898 w 2147570"/>
              <a:gd name="T83" fmla="*/ 735329 h 2038350"/>
              <a:gd name="T84" fmla="*/ 318817 w 2147570"/>
              <a:gd name="T85" fmla="*/ 745489 h 2038350"/>
              <a:gd name="T86" fmla="*/ 316276 w 2147570"/>
              <a:gd name="T87" fmla="*/ 756919 h 2038350"/>
              <a:gd name="T88" fmla="*/ 313735 w 2147570"/>
              <a:gd name="T89" fmla="*/ 767079 h 2038350"/>
              <a:gd name="T90" fmla="*/ 313735 w 2147570"/>
              <a:gd name="T91" fmla="*/ 1271269 h 2038350"/>
              <a:gd name="T92" fmla="*/ 316276 w 2147570"/>
              <a:gd name="T93" fmla="*/ 1282699 h 2038350"/>
              <a:gd name="T94" fmla="*/ 318817 w 2147570"/>
              <a:gd name="T95" fmla="*/ 1292859 h 2038350"/>
              <a:gd name="T96" fmla="*/ 323898 w 2147570"/>
              <a:gd name="T97" fmla="*/ 1304289 h 2038350"/>
              <a:gd name="T98" fmla="*/ 328978 w 2147570"/>
              <a:gd name="T99" fmla="*/ 1313179 h 2038350"/>
              <a:gd name="T100" fmla="*/ 335328 w 2147570"/>
              <a:gd name="T101" fmla="*/ 1324609 h 2038350"/>
              <a:gd name="T102" fmla="*/ 342951 w 2147570"/>
              <a:gd name="T103" fmla="*/ 1333499 h 2038350"/>
              <a:gd name="T104" fmla="*/ 350572 w 2147570"/>
              <a:gd name="T105" fmla="*/ 1342389 h 2038350"/>
              <a:gd name="T106" fmla="*/ 360732 w 2147570"/>
              <a:gd name="T107" fmla="*/ 1350009 h 2038350"/>
              <a:gd name="T108" fmla="*/ 368354 w 2147570"/>
              <a:gd name="T109" fmla="*/ 1357629 h 2038350"/>
              <a:gd name="T110" fmla="*/ 378515 w 2147570"/>
              <a:gd name="T111" fmla="*/ 1363979 h 2038350"/>
              <a:gd name="T112" fmla="*/ 388677 w 2147570"/>
              <a:gd name="T113" fmla="*/ 1369059 h 2038350"/>
              <a:gd name="T114" fmla="*/ 400109 w 2147570"/>
              <a:gd name="T115" fmla="*/ 1374139 h 2038350"/>
              <a:gd name="T116" fmla="*/ 411540 w 2147570"/>
              <a:gd name="T117" fmla="*/ 1376679 h 2038350"/>
              <a:gd name="T118" fmla="*/ 421701 w 2147570"/>
              <a:gd name="T119" fmla="*/ 1379219 h 2038350"/>
              <a:gd name="T120" fmla="*/ 433134 w 2147570"/>
              <a:gd name="T121" fmla="*/ 1380489 h 2038350"/>
              <a:gd name="T122" fmla="*/ 1714753 w 2147570"/>
              <a:gd name="T123" fmla="*/ 1380489 h 2038350"/>
              <a:gd name="T124" fmla="*/ 1724913 w 2147570"/>
              <a:gd name="T125" fmla="*/ 1379219 h 20383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47570"/>
              <a:gd name="T190" fmla="*/ 0 h 2038350"/>
              <a:gd name="T191" fmla="*/ 2147570 w 2147570"/>
              <a:gd name="T192" fmla="*/ 2038350 h 20383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47570" h="2038350">
                <a:moveTo>
                  <a:pt x="1724659" y="1379219"/>
                </a:moveTo>
                <a:lnTo>
                  <a:pt x="1736089" y="1376679"/>
                </a:lnTo>
                <a:lnTo>
                  <a:pt x="1747520" y="1374139"/>
                </a:lnTo>
                <a:lnTo>
                  <a:pt x="1757679" y="1369059"/>
                </a:lnTo>
                <a:lnTo>
                  <a:pt x="1767839" y="1363979"/>
                </a:lnTo>
                <a:lnTo>
                  <a:pt x="1778000" y="1357629"/>
                </a:lnTo>
                <a:lnTo>
                  <a:pt x="1788159" y="1350009"/>
                </a:lnTo>
                <a:lnTo>
                  <a:pt x="1797050" y="1342389"/>
                </a:lnTo>
                <a:lnTo>
                  <a:pt x="1804670" y="1333499"/>
                </a:lnTo>
                <a:lnTo>
                  <a:pt x="1812289" y="1324609"/>
                </a:lnTo>
                <a:lnTo>
                  <a:pt x="1818639" y="1313179"/>
                </a:lnTo>
                <a:lnTo>
                  <a:pt x="1823720" y="1304289"/>
                </a:lnTo>
                <a:lnTo>
                  <a:pt x="1827529" y="1292859"/>
                </a:lnTo>
                <a:lnTo>
                  <a:pt x="1831339" y="1282699"/>
                </a:lnTo>
                <a:lnTo>
                  <a:pt x="1833879" y="1271269"/>
                </a:lnTo>
                <a:lnTo>
                  <a:pt x="1833879" y="767079"/>
                </a:lnTo>
                <a:lnTo>
                  <a:pt x="1831339" y="756919"/>
                </a:lnTo>
                <a:lnTo>
                  <a:pt x="1827529" y="745489"/>
                </a:lnTo>
                <a:lnTo>
                  <a:pt x="1823720" y="735329"/>
                </a:lnTo>
                <a:lnTo>
                  <a:pt x="1818639" y="723899"/>
                </a:lnTo>
                <a:lnTo>
                  <a:pt x="1812289" y="715009"/>
                </a:lnTo>
                <a:lnTo>
                  <a:pt x="1804670" y="703579"/>
                </a:lnTo>
                <a:lnTo>
                  <a:pt x="1797050" y="695959"/>
                </a:lnTo>
                <a:lnTo>
                  <a:pt x="1788159" y="688339"/>
                </a:lnTo>
                <a:lnTo>
                  <a:pt x="1778000" y="680719"/>
                </a:lnTo>
                <a:lnTo>
                  <a:pt x="1767839" y="674369"/>
                </a:lnTo>
                <a:lnTo>
                  <a:pt x="1757679" y="669289"/>
                </a:lnTo>
                <a:lnTo>
                  <a:pt x="1747520" y="664209"/>
                </a:lnTo>
                <a:lnTo>
                  <a:pt x="1736089" y="661669"/>
                </a:lnTo>
                <a:lnTo>
                  <a:pt x="1724659" y="659129"/>
                </a:lnTo>
                <a:lnTo>
                  <a:pt x="421639" y="659129"/>
                </a:lnTo>
                <a:lnTo>
                  <a:pt x="411479" y="661669"/>
                </a:lnTo>
                <a:lnTo>
                  <a:pt x="400050" y="664209"/>
                </a:lnTo>
                <a:lnTo>
                  <a:pt x="388620" y="669289"/>
                </a:lnTo>
                <a:lnTo>
                  <a:pt x="378459" y="674369"/>
                </a:lnTo>
                <a:lnTo>
                  <a:pt x="368300" y="680719"/>
                </a:lnTo>
                <a:lnTo>
                  <a:pt x="360679" y="688339"/>
                </a:lnTo>
                <a:lnTo>
                  <a:pt x="350520" y="695959"/>
                </a:lnTo>
                <a:lnTo>
                  <a:pt x="342900" y="703579"/>
                </a:lnTo>
                <a:lnTo>
                  <a:pt x="335279" y="715009"/>
                </a:lnTo>
                <a:lnTo>
                  <a:pt x="328929" y="723899"/>
                </a:lnTo>
                <a:lnTo>
                  <a:pt x="323850" y="735329"/>
                </a:lnTo>
                <a:lnTo>
                  <a:pt x="318770" y="745489"/>
                </a:lnTo>
                <a:lnTo>
                  <a:pt x="316229" y="756919"/>
                </a:lnTo>
                <a:lnTo>
                  <a:pt x="313689" y="767079"/>
                </a:lnTo>
                <a:lnTo>
                  <a:pt x="313689" y="1271269"/>
                </a:lnTo>
                <a:lnTo>
                  <a:pt x="316229" y="1282699"/>
                </a:lnTo>
                <a:lnTo>
                  <a:pt x="318770" y="1292859"/>
                </a:lnTo>
                <a:lnTo>
                  <a:pt x="323850" y="1304289"/>
                </a:lnTo>
                <a:lnTo>
                  <a:pt x="328929" y="1313179"/>
                </a:lnTo>
                <a:lnTo>
                  <a:pt x="335279" y="1324609"/>
                </a:lnTo>
                <a:lnTo>
                  <a:pt x="342900" y="1333499"/>
                </a:lnTo>
                <a:lnTo>
                  <a:pt x="350520" y="1342389"/>
                </a:lnTo>
                <a:lnTo>
                  <a:pt x="360679" y="1350009"/>
                </a:lnTo>
                <a:lnTo>
                  <a:pt x="368300" y="1357629"/>
                </a:lnTo>
                <a:lnTo>
                  <a:pt x="378459" y="1363979"/>
                </a:lnTo>
                <a:lnTo>
                  <a:pt x="388620" y="1369059"/>
                </a:lnTo>
                <a:lnTo>
                  <a:pt x="400050" y="1374139"/>
                </a:lnTo>
                <a:lnTo>
                  <a:pt x="411479" y="1376679"/>
                </a:lnTo>
                <a:lnTo>
                  <a:pt x="421639" y="1379219"/>
                </a:lnTo>
                <a:lnTo>
                  <a:pt x="433070" y="1380489"/>
                </a:lnTo>
                <a:lnTo>
                  <a:pt x="1714500" y="1380489"/>
                </a:lnTo>
                <a:lnTo>
                  <a:pt x="1724659" y="13792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5" name="object 784"/>
          <p:cNvSpPr>
            <a:spLocks/>
          </p:cNvSpPr>
          <p:nvPr/>
        </p:nvSpPr>
        <p:spPr bwMode="auto">
          <a:xfrm>
            <a:off x="6683375" y="4545013"/>
            <a:ext cx="0" cy="481012"/>
          </a:xfrm>
          <a:custGeom>
            <a:avLst/>
            <a:gdLst>
              <a:gd name="T0" fmla="*/ 0 h 480059"/>
              <a:gd name="T1" fmla="*/ 481013 h 480059"/>
              <a:gd name="T2" fmla="*/ 0 60000 65536"/>
              <a:gd name="T3" fmla="*/ 0 60000 65536"/>
              <a:gd name="T4" fmla="*/ 0 h 480059"/>
              <a:gd name="T5" fmla="*/ 480059 h 4800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0059">
                <a:moveTo>
                  <a:pt x="0" y="0"/>
                </a:moveTo>
                <a:lnTo>
                  <a:pt x="0" y="48006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6" name="object 785"/>
          <p:cNvSpPr>
            <a:spLocks/>
          </p:cNvSpPr>
          <p:nvPr/>
        </p:nvSpPr>
        <p:spPr bwMode="auto">
          <a:xfrm>
            <a:off x="6804025" y="5146675"/>
            <a:ext cx="1281113" cy="0"/>
          </a:xfrm>
          <a:custGeom>
            <a:avLst/>
            <a:gdLst>
              <a:gd name="T0" fmla="*/ 0 w 1281429"/>
              <a:gd name="T1" fmla="*/ 1281113 w 1281429"/>
              <a:gd name="T2" fmla="*/ 0 60000 65536"/>
              <a:gd name="T3" fmla="*/ 0 60000 65536"/>
              <a:gd name="T4" fmla="*/ 0 w 1281429"/>
              <a:gd name="T5" fmla="*/ 1281429 w 12814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29">
                <a:moveTo>
                  <a:pt x="0" y="0"/>
                </a:moveTo>
                <a:lnTo>
                  <a:pt x="128142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7" name="object 786"/>
          <p:cNvSpPr>
            <a:spLocks/>
          </p:cNvSpPr>
          <p:nvPr/>
        </p:nvSpPr>
        <p:spPr bwMode="auto">
          <a:xfrm>
            <a:off x="8205788" y="4545013"/>
            <a:ext cx="0" cy="481012"/>
          </a:xfrm>
          <a:custGeom>
            <a:avLst/>
            <a:gdLst>
              <a:gd name="T0" fmla="*/ 481013 h 480059"/>
              <a:gd name="T1" fmla="*/ 0 h 480059"/>
              <a:gd name="T2" fmla="*/ 0 60000 65536"/>
              <a:gd name="T3" fmla="*/ 0 60000 65536"/>
              <a:gd name="T4" fmla="*/ 0 h 480059"/>
              <a:gd name="T5" fmla="*/ 480059 h 48005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0059">
                <a:moveTo>
                  <a:pt x="0" y="48006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8" name="object 787"/>
          <p:cNvSpPr>
            <a:spLocks/>
          </p:cNvSpPr>
          <p:nvPr/>
        </p:nvSpPr>
        <p:spPr bwMode="auto">
          <a:xfrm>
            <a:off x="6804025" y="4424363"/>
            <a:ext cx="1281113" cy="0"/>
          </a:xfrm>
          <a:custGeom>
            <a:avLst/>
            <a:gdLst>
              <a:gd name="T0" fmla="*/ 1281113 w 1281429"/>
              <a:gd name="T1" fmla="*/ 0 w 1281429"/>
              <a:gd name="T2" fmla="*/ 0 60000 65536"/>
              <a:gd name="T3" fmla="*/ 0 60000 65536"/>
              <a:gd name="T4" fmla="*/ 0 w 1281429"/>
              <a:gd name="T5" fmla="*/ 1281429 w 12814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29">
                <a:moveTo>
                  <a:pt x="128142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89" name="object 788"/>
          <p:cNvSpPr>
            <a:spLocks/>
          </p:cNvSpPr>
          <p:nvPr/>
        </p:nvSpPr>
        <p:spPr bwMode="auto">
          <a:xfrm>
            <a:off x="6467475" y="3879850"/>
            <a:ext cx="1460500" cy="842963"/>
          </a:xfrm>
          <a:custGeom>
            <a:avLst/>
            <a:gdLst>
              <a:gd name="T0" fmla="*/ 381009 w 1460499"/>
              <a:gd name="T1" fmla="*/ 625999 h 843279"/>
              <a:gd name="T2" fmla="*/ 377189 w 1460499"/>
              <a:gd name="T3" fmla="*/ 627145 h 843279"/>
              <a:gd name="T4" fmla="*/ 367030 w 1460499"/>
              <a:gd name="T5" fmla="*/ 632223 h 843279"/>
              <a:gd name="T6" fmla="*/ 356869 w 1460499"/>
              <a:gd name="T7" fmla="*/ 637300 h 843279"/>
              <a:gd name="T8" fmla="*/ 346710 w 1460499"/>
              <a:gd name="T9" fmla="*/ 643648 h 843279"/>
              <a:gd name="T10" fmla="*/ 336549 w 1460499"/>
              <a:gd name="T11" fmla="*/ 651266 h 843279"/>
              <a:gd name="T12" fmla="*/ 335827 w 1460499"/>
              <a:gd name="T13" fmla="*/ 651988 h 843279"/>
              <a:gd name="T14" fmla="*/ 381009 w 1460499"/>
              <a:gd name="T15" fmla="*/ 625999 h 8432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0499"/>
              <a:gd name="T25" fmla="*/ 0 h 843279"/>
              <a:gd name="T26" fmla="*/ 1460499 w 1460499"/>
              <a:gd name="T27" fmla="*/ 843279 h 8432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0499" h="843279">
                <a:moveTo>
                  <a:pt x="381009" y="626234"/>
                </a:moveTo>
                <a:lnTo>
                  <a:pt x="377189" y="627380"/>
                </a:lnTo>
                <a:lnTo>
                  <a:pt x="367030" y="632460"/>
                </a:lnTo>
                <a:lnTo>
                  <a:pt x="356869" y="637539"/>
                </a:lnTo>
                <a:lnTo>
                  <a:pt x="346710" y="643889"/>
                </a:lnTo>
                <a:lnTo>
                  <a:pt x="336549" y="651510"/>
                </a:lnTo>
                <a:lnTo>
                  <a:pt x="335827" y="652232"/>
                </a:lnTo>
                <a:lnTo>
                  <a:pt x="381009" y="626234"/>
                </a:lnTo>
                <a:close/>
              </a:path>
            </a:pathLst>
          </a:custGeom>
          <a:solidFill>
            <a:srgbClr val="050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0" name="object 789"/>
          <p:cNvSpPr>
            <a:spLocks/>
          </p:cNvSpPr>
          <p:nvPr/>
        </p:nvSpPr>
        <p:spPr bwMode="auto">
          <a:xfrm>
            <a:off x="6472238" y="3884613"/>
            <a:ext cx="1460500" cy="844550"/>
          </a:xfrm>
          <a:custGeom>
            <a:avLst/>
            <a:gdLst>
              <a:gd name="T0" fmla="*/ 399514 w 1460500"/>
              <a:gd name="T1" fmla="*/ 616856 h 844550"/>
              <a:gd name="T2" fmla="*/ 396239 w 1460500"/>
              <a:gd name="T3" fmla="*/ 617220 h 844550"/>
              <a:gd name="T4" fmla="*/ 386079 w 1460500"/>
              <a:gd name="T5" fmla="*/ 618490 h 844550"/>
              <a:gd name="T6" fmla="*/ 377199 w 1460500"/>
              <a:gd name="T7" fmla="*/ 621154 h 844550"/>
              <a:gd name="T8" fmla="*/ 332017 w 1460500"/>
              <a:gd name="T9" fmla="*/ 647152 h 844550"/>
              <a:gd name="T10" fmla="*/ 325120 w 1460500"/>
              <a:gd name="T11" fmla="*/ 654050 h 844550"/>
              <a:gd name="T12" fmla="*/ 316229 w 1460500"/>
              <a:gd name="T13" fmla="*/ 661670 h 844550"/>
              <a:gd name="T14" fmla="*/ 313195 w 1460500"/>
              <a:gd name="T15" fmla="*/ 666525 h 844550"/>
              <a:gd name="T16" fmla="*/ 399514 w 1460500"/>
              <a:gd name="T17" fmla="*/ 616856 h 844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500"/>
              <a:gd name="T28" fmla="*/ 0 h 844550"/>
              <a:gd name="T29" fmla="*/ 1460500 w 1460500"/>
              <a:gd name="T30" fmla="*/ 844550 h 8445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500" h="844550">
                <a:moveTo>
                  <a:pt x="399514" y="616856"/>
                </a:moveTo>
                <a:lnTo>
                  <a:pt x="396239" y="617220"/>
                </a:lnTo>
                <a:lnTo>
                  <a:pt x="386079" y="618490"/>
                </a:lnTo>
                <a:lnTo>
                  <a:pt x="377199" y="621154"/>
                </a:lnTo>
                <a:lnTo>
                  <a:pt x="332017" y="647152"/>
                </a:lnTo>
                <a:lnTo>
                  <a:pt x="325120" y="654050"/>
                </a:lnTo>
                <a:lnTo>
                  <a:pt x="316229" y="661670"/>
                </a:lnTo>
                <a:lnTo>
                  <a:pt x="313195" y="666525"/>
                </a:lnTo>
                <a:lnTo>
                  <a:pt x="399514" y="616856"/>
                </a:lnTo>
                <a:close/>
              </a:path>
            </a:pathLst>
          </a:custGeom>
          <a:solidFill>
            <a:srgbClr val="060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1" name="object 790"/>
          <p:cNvSpPr>
            <a:spLocks/>
          </p:cNvSpPr>
          <p:nvPr/>
        </p:nvSpPr>
        <p:spPr bwMode="auto">
          <a:xfrm>
            <a:off x="6475413" y="3890963"/>
            <a:ext cx="1458912" cy="844550"/>
          </a:xfrm>
          <a:custGeom>
            <a:avLst/>
            <a:gdLst>
              <a:gd name="T0" fmla="*/ 411679 w 1459229"/>
              <a:gd name="T1" fmla="*/ 609600 h 844550"/>
              <a:gd name="T2" fmla="*/ 403772 w 1459229"/>
              <a:gd name="T3" fmla="*/ 609600 h 844550"/>
              <a:gd name="T4" fmla="*/ 395618 w 1459229"/>
              <a:gd name="T5" fmla="*/ 610506 h 844550"/>
              <a:gd name="T6" fmla="*/ 309318 w 1459229"/>
              <a:gd name="T7" fmla="*/ 660175 h 844550"/>
              <a:gd name="T8" fmla="*/ 306004 w 1459229"/>
              <a:gd name="T9" fmla="*/ 665480 h 844550"/>
              <a:gd name="T10" fmla="*/ 301128 w 1459229"/>
              <a:gd name="T11" fmla="*/ 673281 h 844550"/>
              <a:gd name="T12" fmla="*/ 411679 w 1459229"/>
              <a:gd name="T13" fmla="*/ 609600 h 844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9229"/>
              <a:gd name="T22" fmla="*/ 0 h 844550"/>
              <a:gd name="T23" fmla="*/ 1459229 w 1459229"/>
              <a:gd name="T24" fmla="*/ 844550 h 8445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9229" h="844550">
                <a:moveTo>
                  <a:pt x="411768" y="609600"/>
                </a:moveTo>
                <a:lnTo>
                  <a:pt x="403860" y="609600"/>
                </a:lnTo>
                <a:lnTo>
                  <a:pt x="395704" y="610506"/>
                </a:lnTo>
                <a:lnTo>
                  <a:pt x="309385" y="660175"/>
                </a:lnTo>
                <a:lnTo>
                  <a:pt x="306070" y="665480"/>
                </a:lnTo>
                <a:lnTo>
                  <a:pt x="301193" y="673281"/>
                </a:lnTo>
                <a:lnTo>
                  <a:pt x="411768" y="609600"/>
                </a:lnTo>
                <a:close/>
              </a:path>
            </a:pathLst>
          </a:custGeom>
          <a:solidFill>
            <a:srgbClr val="070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2" name="object 791"/>
          <p:cNvSpPr>
            <a:spLocks/>
          </p:cNvSpPr>
          <p:nvPr/>
        </p:nvSpPr>
        <p:spPr bwMode="auto">
          <a:xfrm>
            <a:off x="6480175" y="3897313"/>
            <a:ext cx="1458913" cy="844550"/>
          </a:xfrm>
          <a:custGeom>
            <a:avLst/>
            <a:gdLst>
              <a:gd name="T0" fmla="*/ 421798 w 1459230"/>
              <a:gd name="T1" fmla="*/ 603250 h 844550"/>
              <a:gd name="T2" fmla="*/ 407869 w 1459230"/>
              <a:gd name="T3" fmla="*/ 603250 h 844550"/>
              <a:gd name="T4" fmla="*/ 297318 w 1459230"/>
              <a:gd name="T5" fmla="*/ 666931 h 844550"/>
              <a:gd name="T6" fmla="*/ 295846 w 1459230"/>
              <a:gd name="T7" fmla="*/ 669290 h 844550"/>
              <a:gd name="T8" fmla="*/ 289551 w 1459230"/>
              <a:gd name="T9" fmla="*/ 679363 h 844550"/>
              <a:gd name="T10" fmla="*/ 421798 w 1459230"/>
              <a:gd name="T11" fmla="*/ 60325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4550"/>
              <a:gd name="T20" fmla="*/ 1459230 w 145923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4550">
                <a:moveTo>
                  <a:pt x="421890" y="603250"/>
                </a:moveTo>
                <a:lnTo>
                  <a:pt x="407958" y="603250"/>
                </a:lnTo>
                <a:lnTo>
                  <a:pt x="297383" y="666931"/>
                </a:lnTo>
                <a:lnTo>
                  <a:pt x="295910" y="669290"/>
                </a:lnTo>
                <a:lnTo>
                  <a:pt x="289614" y="679363"/>
                </a:lnTo>
                <a:lnTo>
                  <a:pt x="421890" y="603250"/>
                </a:lnTo>
                <a:close/>
              </a:path>
            </a:pathLst>
          </a:custGeom>
          <a:solidFill>
            <a:srgbClr val="080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3" name="object 792"/>
          <p:cNvSpPr>
            <a:spLocks/>
          </p:cNvSpPr>
          <p:nvPr/>
        </p:nvSpPr>
        <p:spPr bwMode="auto">
          <a:xfrm>
            <a:off x="6481763" y="3903663"/>
            <a:ext cx="1460500" cy="844550"/>
          </a:xfrm>
          <a:custGeom>
            <a:avLst/>
            <a:gdLst>
              <a:gd name="T0" fmla="*/ 434195 w 1460500"/>
              <a:gd name="T1" fmla="*/ 596900 h 844550"/>
              <a:gd name="T2" fmla="*/ 419350 w 1460500"/>
              <a:gd name="T3" fmla="*/ 596900 h 844550"/>
              <a:gd name="T4" fmla="*/ 287074 w 1460500"/>
              <a:gd name="T5" fmla="*/ 673013 h 844550"/>
              <a:gd name="T6" fmla="*/ 283210 w 1460500"/>
              <a:gd name="T7" fmla="*/ 683260 h 844550"/>
              <a:gd name="T8" fmla="*/ 282961 w 1460500"/>
              <a:gd name="T9" fmla="*/ 683922 h 844550"/>
              <a:gd name="T10" fmla="*/ 434195 w 1460500"/>
              <a:gd name="T11" fmla="*/ 5969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434195" y="596900"/>
                </a:moveTo>
                <a:lnTo>
                  <a:pt x="419350" y="596900"/>
                </a:lnTo>
                <a:lnTo>
                  <a:pt x="287074" y="673013"/>
                </a:lnTo>
                <a:lnTo>
                  <a:pt x="283210" y="683260"/>
                </a:lnTo>
                <a:lnTo>
                  <a:pt x="282961" y="683922"/>
                </a:lnTo>
                <a:lnTo>
                  <a:pt x="434195" y="596900"/>
                </a:lnTo>
                <a:close/>
              </a:path>
            </a:pathLst>
          </a:custGeom>
          <a:solidFill>
            <a:srgbClr val="090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4" name="object 793"/>
          <p:cNvSpPr>
            <a:spLocks/>
          </p:cNvSpPr>
          <p:nvPr/>
        </p:nvSpPr>
        <p:spPr bwMode="auto">
          <a:xfrm>
            <a:off x="6486525" y="3910013"/>
            <a:ext cx="1460500" cy="842962"/>
          </a:xfrm>
          <a:custGeom>
            <a:avLst/>
            <a:gdLst>
              <a:gd name="T0" fmla="*/ 443690 w 1460500"/>
              <a:gd name="T1" fmla="*/ 590328 h 843279"/>
              <a:gd name="T2" fmla="*/ 430385 w 1460500"/>
              <a:gd name="T3" fmla="*/ 590328 h 843279"/>
              <a:gd name="T4" fmla="*/ 279151 w 1460500"/>
              <a:gd name="T5" fmla="*/ 677317 h 843279"/>
              <a:gd name="T6" fmla="*/ 275589 w 1460500"/>
              <a:gd name="T7" fmla="*/ 686812 h 843279"/>
              <a:gd name="T8" fmla="*/ 443690 w 1460500"/>
              <a:gd name="T9" fmla="*/ 59032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443690" y="590550"/>
                </a:moveTo>
                <a:lnTo>
                  <a:pt x="430385" y="590550"/>
                </a:lnTo>
                <a:lnTo>
                  <a:pt x="279151" y="677572"/>
                </a:lnTo>
                <a:lnTo>
                  <a:pt x="275589" y="687070"/>
                </a:lnTo>
                <a:lnTo>
                  <a:pt x="443690" y="590550"/>
                </a:lnTo>
                <a:close/>
              </a:path>
            </a:pathLst>
          </a:custGeom>
          <a:solidFill>
            <a:srgbClr val="0A0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5" name="object 794"/>
          <p:cNvSpPr>
            <a:spLocks/>
          </p:cNvSpPr>
          <p:nvPr/>
        </p:nvSpPr>
        <p:spPr bwMode="auto">
          <a:xfrm>
            <a:off x="6489700" y="3916363"/>
            <a:ext cx="1460500" cy="842962"/>
          </a:xfrm>
          <a:custGeom>
            <a:avLst/>
            <a:gdLst>
              <a:gd name="T0" fmla="*/ 454742 w 1460500"/>
              <a:gd name="T1" fmla="*/ 583980 h 843279"/>
              <a:gd name="T2" fmla="*/ 439880 w 1460500"/>
              <a:gd name="T3" fmla="*/ 583980 h 843279"/>
              <a:gd name="T4" fmla="*/ 271773 w 1460500"/>
              <a:gd name="T5" fmla="*/ 680528 h 843279"/>
              <a:gd name="T6" fmla="*/ 270867 w 1460500"/>
              <a:gd name="T7" fmla="*/ 689585 h 843279"/>
              <a:gd name="T8" fmla="*/ 454742 w 1460500"/>
              <a:gd name="T9" fmla="*/ 58398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454742" y="584200"/>
                </a:moveTo>
                <a:lnTo>
                  <a:pt x="439880" y="584200"/>
                </a:lnTo>
                <a:lnTo>
                  <a:pt x="271773" y="680784"/>
                </a:lnTo>
                <a:lnTo>
                  <a:pt x="270867" y="689844"/>
                </a:lnTo>
                <a:lnTo>
                  <a:pt x="454742" y="584200"/>
                </a:lnTo>
                <a:close/>
              </a:path>
            </a:pathLst>
          </a:custGeom>
          <a:solidFill>
            <a:srgbClr val="0B0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6" name="object 795"/>
          <p:cNvSpPr>
            <a:spLocks/>
          </p:cNvSpPr>
          <p:nvPr/>
        </p:nvSpPr>
        <p:spPr bwMode="auto">
          <a:xfrm>
            <a:off x="6492875" y="3922713"/>
            <a:ext cx="1460500" cy="842962"/>
          </a:xfrm>
          <a:custGeom>
            <a:avLst/>
            <a:gdLst>
              <a:gd name="T0" fmla="*/ 465795 w 1460499"/>
              <a:gd name="T1" fmla="*/ 577633 h 843279"/>
              <a:gd name="T2" fmla="*/ 450932 w 1460499"/>
              <a:gd name="T3" fmla="*/ 577633 h 843279"/>
              <a:gd name="T4" fmla="*/ 267057 w 1460499"/>
              <a:gd name="T5" fmla="*/ 683237 h 843279"/>
              <a:gd name="T6" fmla="*/ 266699 w 1460499"/>
              <a:gd name="T7" fmla="*/ 686812 h 843279"/>
              <a:gd name="T8" fmla="*/ 266086 w 1460499"/>
              <a:gd name="T9" fmla="*/ 692331 h 843279"/>
              <a:gd name="T10" fmla="*/ 465795 w 1460499"/>
              <a:gd name="T11" fmla="*/ 57763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499"/>
              <a:gd name="T19" fmla="*/ 0 h 843279"/>
              <a:gd name="T20" fmla="*/ 1460499 w 146049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499" h="843279">
                <a:moveTo>
                  <a:pt x="465795" y="577850"/>
                </a:moveTo>
                <a:lnTo>
                  <a:pt x="450932" y="577850"/>
                </a:lnTo>
                <a:lnTo>
                  <a:pt x="267057" y="683494"/>
                </a:lnTo>
                <a:lnTo>
                  <a:pt x="266699" y="687070"/>
                </a:lnTo>
                <a:lnTo>
                  <a:pt x="266086" y="692591"/>
                </a:lnTo>
                <a:lnTo>
                  <a:pt x="465795" y="577850"/>
                </a:lnTo>
                <a:close/>
              </a:path>
            </a:pathLst>
          </a:custGeom>
          <a:solidFill>
            <a:srgbClr val="0C0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7" name="object 796"/>
          <p:cNvSpPr>
            <a:spLocks/>
          </p:cNvSpPr>
          <p:nvPr/>
        </p:nvSpPr>
        <p:spPr bwMode="auto">
          <a:xfrm>
            <a:off x="6497638" y="3929063"/>
            <a:ext cx="1458912" cy="842962"/>
          </a:xfrm>
          <a:custGeom>
            <a:avLst/>
            <a:gdLst>
              <a:gd name="T0" fmla="*/ 476331 w 1459229"/>
              <a:gd name="T1" fmla="*/ 571285 h 843279"/>
              <a:gd name="T2" fmla="*/ 461885 w 1459229"/>
              <a:gd name="T3" fmla="*/ 571285 h 843279"/>
              <a:gd name="T4" fmla="*/ 262219 w 1459229"/>
              <a:gd name="T5" fmla="*/ 685983 h 843279"/>
              <a:gd name="T6" fmla="*/ 261563 w 1459229"/>
              <a:gd name="T7" fmla="*/ 691890 h 843279"/>
              <a:gd name="T8" fmla="*/ 261563 w 1459229"/>
              <a:gd name="T9" fmla="*/ 694767 h 843279"/>
              <a:gd name="T10" fmla="*/ 476331 w 1459229"/>
              <a:gd name="T11" fmla="*/ 571285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476435" y="571500"/>
                </a:moveTo>
                <a:lnTo>
                  <a:pt x="461985" y="571500"/>
                </a:lnTo>
                <a:lnTo>
                  <a:pt x="262276" y="686241"/>
                </a:lnTo>
                <a:lnTo>
                  <a:pt x="261620" y="692150"/>
                </a:lnTo>
                <a:lnTo>
                  <a:pt x="261620" y="695028"/>
                </a:lnTo>
                <a:lnTo>
                  <a:pt x="476435" y="571500"/>
                </a:lnTo>
                <a:close/>
              </a:path>
            </a:pathLst>
          </a:custGeom>
          <a:solidFill>
            <a:srgbClr val="0D0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8" name="object 797"/>
          <p:cNvSpPr>
            <a:spLocks/>
          </p:cNvSpPr>
          <p:nvPr/>
        </p:nvSpPr>
        <p:spPr bwMode="auto">
          <a:xfrm>
            <a:off x="6500813" y="3935413"/>
            <a:ext cx="1458912" cy="842962"/>
          </a:xfrm>
          <a:custGeom>
            <a:avLst/>
            <a:gdLst>
              <a:gd name="T0" fmla="*/ 486523 w 1459229"/>
              <a:gd name="T1" fmla="*/ 564938 h 843279"/>
              <a:gd name="T2" fmla="*/ 472522 w 1459229"/>
              <a:gd name="T3" fmla="*/ 564938 h 843279"/>
              <a:gd name="T4" fmla="*/ 257754 w 1459229"/>
              <a:gd name="T5" fmla="*/ 688419 h 843279"/>
              <a:gd name="T6" fmla="*/ 257754 w 1459229"/>
              <a:gd name="T7" fmla="*/ 696354 h 843279"/>
              <a:gd name="T8" fmla="*/ 486523 w 1459229"/>
              <a:gd name="T9" fmla="*/ 56493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486629" y="565150"/>
                </a:moveTo>
                <a:lnTo>
                  <a:pt x="472625" y="565150"/>
                </a:lnTo>
                <a:lnTo>
                  <a:pt x="257810" y="688678"/>
                </a:lnTo>
                <a:lnTo>
                  <a:pt x="257810" y="696616"/>
                </a:lnTo>
                <a:lnTo>
                  <a:pt x="486629" y="565150"/>
                </a:lnTo>
                <a:close/>
              </a:path>
            </a:pathLst>
          </a:custGeom>
          <a:solidFill>
            <a:srgbClr val="0E0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699" name="object 798"/>
          <p:cNvSpPr>
            <a:spLocks/>
          </p:cNvSpPr>
          <p:nvPr/>
        </p:nvSpPr>
        <p:spPr bwMode="auto">
          <a:xfrm>
            <a:off x="6503988" y="3941763"/>
            <a:ext cx="1460500" cy="842962"/>
          </a:xfrm>
          <a:custGeom>
            <a:avLst/>
            <a:gdLst>
              <a:gd name="T0" fmla="*/ 498201 w 1460500"/>
              <a:gd name="T1" fmla="*/ 558590 h 843279"/>
              <a:gd name="T2" fmla="*/ 484089 w 1460500"/>
              <a:gd name="T3" fmla="*/ 558590 h 843279"/>
              <a:gd name="T4" fmla="*/ 255270 w 1460500"/>
              <a:gd name="T5" fmla="*/ 690007 h 843279"/>
              <a:gd name="T6" fmla="*/ 255270 w 1460500"/>
              <a:gd name="T7" fmla="*/ 698323 h 843279"/>
              <a:gd name="T8" fmla="*/ 498201 w 1460500"/>
              <a:gd name="T9" fmla="*/ 55859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498201" y="558800"/>
                </a:moveTo>
                <a:lnTo>
                  <a:pt x="484089" y="558800"/>
                </a:lnTo>
                <a:lnTo>
                  <a:pt x="255270" y="690266"/>
                </a:lnTo>
                <a:lnTo>
                  <a:pt x="255270" y="698586"/>
                </a:lnTo>
                <a:lnTo>
                  <a:pt x="498201" y="558800"/>
                </a:lnTo>
                <a:close/>
              </a:path>
            </a:pathLst>
          </a:custGeom>
          <a:solidFill>
            <a:srgbClr val="0F0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0" name="object 799"/>
          <p:cNvSpPr>
            <a:spLocks/>
          </p:cNvSpPr>
          <p:nvPr/>
        </p:nvSpPr>
        <p:spPr bwMode="auto">
          <a:xfrm>
            <a:off x="6507163" y="3946525"/>
            <a:ext cx="1460500" cy="844550"/>
          </a:xfrm>
          <a:custGeom>
            <a:avLst/>
            <a:gdLst>
              <a:gd name="T0" fmla="*/ 510004 w 1460500"/>
              <a:gd name="T1" fmla="*/ 553719 h 844550"/>
              <a:gd name="T2" fmla="*/ 494391 w 1460500"/>
              <a:gd name="T3" fmla="*/ 553719 h 844550"/>
              <a:gd name="T4" fmla="*/ 251460 w 1460500"/>
              <a:gd name="T5" fmla="*/ 693506 h 844550"/>
              <a:gd name="T6" fmla="*/ 251460 w 1460500"/>
              <a:gd name="T7" fmla="*/ 702264 h 844550"/>
              <a:gd name="T8" fmla="*/ 510004 w 1460500"/>
              <a:gd name="T9" fmla="*/ 5537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10004" y="553719"/>
                </a:moveTo>
                <a:lnTo>
                  <a:pt x="494391" y="553719"/>
                </a:lnTo>
                <a:lnTo>
                  <a:pt x="251460" y="693506"/>
                </a:lnTo>
                <a:lnTo>
                  <a:pt x="251460" y="702264"/>
                </a:lnTo>
                <a:lnTo>
                  <a:pt x="510004" y="553719"/>
                </a:lnTo>
                <a:close/>
              </a:path>
            </a:pathLst>
          </a:custGeom>
          <a:solidFill>
            <a:srgbClr val="101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1" name="object 800"/>
          <p:cNvSpPr>
            <a:spLocks/>
          </p:cNvSpPr>
          <p:nvPr/>
        </p:nvSpPr>
        <p:spPr bwMode="auto">
          <a:xfrm>
            <a:off x="6511925" y="3954463"/>
            <a:ext cx="1460500" cy="842962"/>
          </a:xfrm>
          <a:custGeom>
            <a:avLst/>
            <a:gdLst>
              <a:gd name="T0" fmla="*/ 520272 w 1460500"/>
              <a:gd name="T1" fmla="*/ 545895 h 843279"/>
              <a:gd name="T2" fmla="*/ 506194 w 1460500"/>
              <a:gd name="T3" fmla="*/ 545895 h 843279"/>
              <a:gd name="T4" fmla="*/ 247650 w 1460500"/>
              <a:gd name="T5" fmla="*/ 694383 h 843279"/>
              <a:gd name="T6" fmla="*/ 247650 w 1460500"/>
              <a:gd name="T7" fmla="*/ 702707 h 843279"/>
              <a:gd name="T8" fmla="*/ 520272 w 1460500"/>
              <a:gd name="T9" fmla="*/ 54589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520272" y="546100"/>
                </a:moveTo>
                <a:lnTo>
                  <a:pt x="506194" y="546100"/>
                </a:lnTo>
                <a:lnTo>
                  <a:pt x="247650" y="694644"/>
                </a:lnTo>
                <a:lnTo>
                  <a:pt x="247650" y="702971"/>
                </a:lnTo>
                <a:lnTo>
                  <a:pt x="520272" y="546100"/>
                </a:lnTo>
                <a:close/>
              </a:path>
            </a:pathLst>
          </a:custGeom>
          <a:solidFill>
            <a:srgbClr val="121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2" name="object 801"/>
          <p:cNvSpPr>
            <a:spLocks/>
          </p:cNvSpPr>
          <p:nvPr/>
        </p:nvSpPr>
        <p:spPr bwMode="auto">
          <a:xfrm>
            <a:off x="6515100" y="3959225"/>
            <a:ext cx="1460500" cy="844550"/>
          </a:xfrm>
          <a:custGeom>
            <a:avLst/>
            <a:gdLst>
              <a:gd name="T0" fmla="*/ 531308 w 1460500"/>
              <a:gd name="T1" fmla="*/ 541019 h 844550"/>
              <a:gd name="T2" fmla="*/ 516462 w 1460500"/>
              <a:gd name="T3" fmla="*/ 541019 h 844550"/>
              <a:gd name="T4" fmla="*/ 243840 w 1460500"/>
              <a:gd name="T5" fmla="*/ 697891 h 844550"/>
              <a:gd name="T6" fmla="*/ 243840 w 1460500"/>
              <a:gd name="T7" fmla="*/ 706433 h 844550"/>
              <a:gd name="T8" fmla="*/ 531308 w 1460500"/>
              <a:gd name="T9" fmla="*/ 5410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31308" y="541019"/>
                </a:moveTo>
                <a:lnTo>
                  <a:pt x="516462" y="541019"/>
                </a:lnTo>
                <a:lnTo>
                  <a:pt x="243840" y="697891"/>
                </a:lnTo>
                <a:lnTo>
                  <a:pt x="243840" y="706433"/>
                </a:lnTo>
                <a:lnTo>
                  <a:pt x="531308" y="541019"/>
                </a:lnTo>
                <a:close/>
              </a:path>
            </a:pathLst>
          </a:custGeom>
          <a:solidFill>
            <a:srgbClr val="131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3" name="object 802"/>
          <p:cNvSpPr>
            <a:spLocks/>
          </p:cNvSpPr>
          <p:nvPr/>
        </p:nvSpPr>
        <p:spPr bwMode="auto">
          <a:xfrm>
            <a:off x="6518275" y="3965575"/>
            <a:ext cx="1460500" cy="844550"/>
          </a:xfrm>
          <a:custGeom>
            <a:avLst/>
            <a:gdLst>
              <a:gd name="T0" fmla="*/ 543162 w 1459230"/>
              <a:gd name="T1" fmla="*/ 534669 h 844550"/>
              <a:gd name="T2" fmla="*/ 527957 w 1459230"/>
              <a:gd name="T3" fmla="*/ 534669 h 844550"/>
              <a:gd name="T4" fmla="*/ 240239 w 1459230"/>
              <a:gd name="T5" fmla="*/ 700083 h 844550"/>
              <a:gd name="T6" fmla="*/ 240239 w 1459230"/>
              <a:gd name="T7" fmla="*/ 708713 h 844550"/>
              <a:gd name="T8" fmla="*/ 543162 w 1459230"/>
              <a:gd name="T9" fmla="*/ 5346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542690" y="534669"/>
                </a:moveTo>
                <a:lnTo>
                  <a:pt x="527498" y="534669"/>
                </a:lnTo>
                <a:lnTo>
                  <a:pt x="240030" y="700083"/>
                </a:lnTo>
                <a:lnTo>
                  <a:pt x="240030" y="708713"/>
                </a:lnTo>
                <a:lnTo>
                  <a:pt x="542690" y="534669"/>
                </a:lnTo>
                <a:close/>
              </a:path>
            </a:pathLst>
          </a:custGeom>
          <a:solidFill>
            <a:srgbClr val="141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4" name="object 803"/>
          <p:cNvSpPr>
            <a:spLocks/>
          </p:cNvSpPr>
          <p:nvPr/>
        </p:nvSpPr>
        <p:spPr bwMode="auto">
          <a:xfrm>
            <a:off x="6523038" y="3973513"/>
            <a:ext cx="1458912" cy="842962"/>
          </a:xfrm>
          <a:custGeom>
            <a:avLst/>
            <a:gdLst>
              <a:gd name="T0" fmla="*/ 551989 w 1459229"/>
              <a:gd name="T1" fmla="*/ 526852 h 843279"/>
              <a:gd name="T2" fmla="*/ 538763 w 1459229"/>
              <a:gd name="T3" fmla="*/ 526852 h 843279"/>
              <a:gd name="T4" fmla="*/ 236169 w 1459229"/>
              <a:gd name="T5" fmla="*/ 700829 h 843279"/>
              <a:gd name="T6" fmla="*/ 236169 w 1459229"/>
              <a:gd name="T7" fmla="*/ 708551 h 843279"/>
              <a:gd name="T8" fmla="*/ 551989 w 1459229"/>
              <a:gd name="T9" fmla="*/ 52685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552109" y="527050"/>
                </a:moveTo>
                <a:lnTo>
                  <a:pt x="538880" y="527050"/>
                </a:lnTo>
                <a:lnTo>
                  <a:pt x="236220" y="701093"/>
                </a:lnTo>
                <a:lnTo>
                  <a:pt x="236220" y="708817"/>
                </a:lnTo>
                <a:lnTo>
                  <a:pt x="552109" y="527050"/>
                </a:lnTo>
                <a:close/>
              </a:path>
            </a:pathLst>
          </a:custGeom>
          <a:solidFill>
            <a:srgbClr val="151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5" name="object 804"/>
          <p:cNvSpPr>
            <a:spLocks/>
          </p:cNvSpPr>
          <p:nvPr/>
        </p:nvSpPr>
        <p:spPr bwMode="auto">
          <a:xfrm>
            <a:off x="6524625" y="3978275"/>
            <a:ext cx="1460500" cy="844550"/>
          </a:xfrm>
          <a:custGeom>
            <a:avLst/>
            <a:gdLst>
              <a:gd name="T0" fmla="*/ 564414 w 1460500"/>
              <a:gd name="T1" fmla="*/ 521969 h 844550"/>
              <a:gd name="T2" fmla="*/ 549569 w 1460500"/>
              <a:gd name="T3" fmla="*/ 521969 h 844550"/>
              <a:gd name="T4" fmla="*/ 233680 w 1460500"/>
              <a:gd name="T5" fmla="*/ 703737 h 844550"/>
              <a:gd name="T6" fmla="*/ 233680 w 1460500"/>
              <a:gd name="T7" fmla="*/ 712279 h 844550"/>
              <a:gd name="T8" fmla="*/ 564414 w 1460500"/>
              <a:gd name="T9" fmla="*/ 5219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64414" y="521969"/>
                </a:moveTo>
                <a:lnTo>
                  <a:pt x="549569" y="521969"/>
                </a:lnTo>
                <a:lnTo>
                  <a:pt x="233680" y="703737"/>
                </a:lnTo>
                <a:lnTo>
                  <a:pt x="233680" y="712279"/>
                </a:lnTo>
                <a:lnTo>
                  <a:pt x="564414" y="521969"/>
                </a:lnTo>
                <a:close/>
              </a:path>
            </a:pathLst>
          </a:custGeom>
          <a:solidFill>
            <a:srgbClr val="161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6" name="object 805"/>
          <p:cNvSpPr>
            <a:spLocks/>
          </p:cNvSpPr>
          <p:nvPr/>
        </p:nvSpPr>
        <p:spPr bwMode="auto">
          <a:xfrm>
            <a:off x="6529388" y="3984625"/>
            <a:ext cx="1460500" cy="844550"/>
          </a:xfrm>
          <a:custGeom>
            <a:avLst/>
            <a:gdLst>
              <a:gd name="T0" fmla="*/ 575450 w 1460500"/>
              <a:gd name="T1" fmla="*/ 515619 h 844550"/>
              <a:gd name="T2" fmla="*/ 560604 w 1460500"/>
              <a:gd name="T3" fmla="*/ 515619 h 844550"/>
              <a:gd name="T4" fmla="*/ 229870 w 1460500"/>
              <a:gd name="T5" fmla="*/ 705929 h 844550"/>
              <a:gd name="T6" fmla="*/ 229870 w 1460500"/>
              <a:gd name="T7" fmla="*/ 714471 h 844550"/>
              <a:gd name="T8" fmla="*/ 575450 w 1460500"/>
              <a:gd name="T9" fmla="*/ 5156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75450" y="515619"/>
                </a:moveTo>
                <a:lnTo>
                  <a:pt x="560604" y="515619"/>
                </a:lnTo>
                <a:lnTo>
                  <a:pt x="229870" y="705929"/>
                </a:lnTo>
                <a:lnTo>
                  <a:pt x="229870" y="714471"/>
                </a:lnTo>
                <a:lnTo>
                  <a:pt x="575450" y="515619"/>
                </a:lnTo>
                <a:close/>
              </a:path>
            </a:pathLst>
          </a:custGeom>
          <a:solidFill>
            <a:srgbClr val="171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7" name="object 806"/>
          <p:cNvSpPr>
            <a:spLocks/>
          </p:cNvSpPr>
          <p:nvPr/>
        </p:nvSpPr>
        <p:spPr bwMode="auto">
          <a:xfrm>
            <a:off x="6532563" y="3990975"/>
            <a:ext cx="1460500" cy="844550"/>
          </a:xfrm>
          <a:custGeom>
            <a:avLst/>
            <a:gdLst>
              <a:gd name="T0" fmla="*/ 585159 w 1460500"/>
              <a:gd name="T1" fmla="*/ 510037 h 843279"/>
              <a:gd name="T2" fmla="*/ 571640 w 1460500"/>
              <a:gd name="T3" fmla="*/ 510037 h 843279"/>
              <a:gd name="T4" fmla="*/ 226060 w 1460500"/>
              <a:gd name="T5" fmla="*/ 709188 h 843279"/>
              <a:gd name="T6" fmla="*/ 226060 w 1460500"/>
              <a:gd name="T7" fmla="*/ 716666 h 843279"/>
              <a:gd name="T8" fmla="*/ 585159 w 1460500"/>
              <a:gd name="T9" fmla="*/ 51003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585159" y="509269"/>
                </a:moveTo>
                <a:lnTo>
                  <a:pt x="571640" y="509269"/>
                </a:lnTo>
                <a:lnTo>
                  <a:pt x="226060" y="708121"/>
                </a:lnTo>
                <a:lnTo>
                  <a:pt x="226060" y="715587"/>
                </a:lnTo>
                <a:lnTo>
                  <a:pt x="585159" y="509269"/>
                </a:lnTo>
                <a:close/>
              </a:path>
            </a:pathLst>
          </a:custGeom>
          <a:solidFill>
            <a:srgbClr val="181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8" name="object 807"/>
          <p:cNvSpPr>
            <a:spLocks/>
          </p:cNvSpPr>
          <p:nvPr/>
        </p:nvSpPr>
        <p:spPr bwMode="auto">
          <a:xfrm>
            <a:off x="6537325" y="3997325"/>
            <a:ext cx="1460500" cy="844550"/>
          </a:xfrm>
          <a:custGeom>
            <a:avLst/>
            <a:gdLst>
              <a:gd name="T0" fmla="*/ 597521 w 1460500"/>
              <a:gd name="T1" fmla="*/ 502919 h 844550"/>
              <a:gd name="T2" fmla="*/ 581349 w 1460500"/>
              <a:gd name="T3" fmla="*/ 502919 h 844550"/>
              <a:gd name="T4" fmla="*/ 222250 w 1460500"/>
              <a:gd name="T5" fmla="*/ 709237 h 844550"/>
              <a:gd name="T6" fmla="*/ 222250 w 1460500"/>
              <a:gd name="T7" fmla="*/ 718856 h 844550"/>
              <a:gd name="T8" fmla="*/ 597521 w 1460500"/>
              <a:gd name="T9" fmla="*/ 5029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597521" y="502919"/>
                </a:moveTo>
                <a:lnTo>
                  <a:pt x="581349" y="502919"/>
                </a:lnTo>
                <a:lnTo>
                  <a:pt x="222250" y="709237"/>
                </a:lnTo>
                <a:lnTo>
                  <a:pt x="222250" y="718856"/>
                </a:lnTo>
                <a:lnTo>
                  <a:pt x="597521" y="502919"/>
                </a:lnTo>
                <a:close/>
              </a:path>
            </a:pathLst>
          </a:custGeom>
          <a:solidFill>
            <a:srgbClr val="191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09" name="object 808"/>
          <p:cNvSpPr>
            <a:spLocks/>
          </p:cNvSpPr>
          <p:nvPr/>
        </p:nvSpPr>
        <p:spPr bwMode="auto">
          <a:xfrm>
            <a:off x="6540500" y="4003675"/>
            <a:ext cx="1458913" cy="844550"/>
          </a:xfrm>
          <a:custGeom>
            <a:avLst/>
            <a:gdLst>
              <a:gd name="T0" fmla="*/ 606607 w 1459229"/>
              <a:gd name="T1" fmla="*/ 497317 h 843279"/>
              <a:gd name="T2" fmla="*/ 593582 w 1459229"/>
              <a:gd name="T3" fmla="*/ 497317 h 843279"/>
              <a:gd name="T4" fmla="*/ 218393 w 1459229"/>
              <a:gd name="T5" fmla="*/ 713580 h 843279"/>
              <a:gd name="T6" fmla="*/ 218393 w 1459229"/>
              <a:gd name="T7" fmla="*/ 720943 h 843279"/>
              <a:gd name="T8" fmla="*/ 606607 w 1459229"/>
              <a:gd name="T9" fmla="*/ 49731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606738" y="496569"/>
                </a:moveTo>
                <a:lnTo>
                  <a:pt x="593711" y="496569"/>
                </a:lnTo>
                <a:lnTo>
                  <a:pt x="218440" y="712506"/>
                </a:lnTo>
                <a:lnTo>
                  <a:pt x="218440" y="719858"/>
                </a:lnTo>
                <a:lnTo>
                  <a:pt x="606738" y="496569"/>
                </a:lnTo>
                <a:close/>
              </a:path>
            </a:pathLst>
          </a:custGeom>
          <a:solidFill>
            <a:srgbClr val="1A1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0" name="object 809"/>
          <p:cNvSpPr>
            <a:spLocks/>
          </p:cNvSpPr>
          <p:nvPr/>
        </p:nvSpPr>
        <p:spPr bwMode="auto">
          <a:xfrm>
            <a:off x="6543675" y="4010025"/>
            <a:ext cx="1460500" cy="844550"/>
          </a:xfrm>
          <a:custGeom>
            <a:avLst/>
            <a:gdLst>
              <a:gd name="T0" fmla="*/ 617583 w 1459230"/>
              <a:gd name="T1" fmla="*/ 490958 h 843279"/>
              <a:gd name="T2" fmla="*/ 603453 w 1459230"/>
              <a:gd name="T3" fmla="*/ 490958 h 843279"/>
              <a:gd name="T4" fmla="*/ 214817 w 1459230"/>
              <a:gd name="T5" fmla="*/ 714583 h 843279"/>
              <a:gd name="T6" fmla="*/ 214817 w 1459230"/>
              <a:gd name="T7" fmla="*/ 722512 h 843279"/>
              <a:gd name="T8" fmla="*/ 617583 w 1459230"/>
              <a:gd name="T9" fmla="*/ 49095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617046" y="490219"/>
                </a:moveTo>
                <a:lnTo>
                  <a:pt x="602928" y="490219"/>
                </a:lnTo>
                <a:lnTo>
                  <a:pt x="214630" y="713508"/>
                </a:lnTo>
                <a:lnTo>
                  <a:pt x="214630" y="721425"/>
                </a:lnTo>
                <a:lnTo>
                  <a:pt x="617046" y="490219"/>
                </a:lnTo>
                <a:close/>
              </a:path>
            </a:pathLst>
          </a:custGeom>
          <a:solidFill>
            <a:srgbClr val="1B1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1" name="object 810"/>
          <p:cNvSpPr>
            <a:spLocks/>
          </p:cNvSpPr>
          <p:nvPr/>
        </p:nvSpPr>
        <p:spPr bwMode="auto">
          <a:xfrm>
            <a:off x="6546850" y="4016375"/>
            <a:ext cx="1460500" cy="844550"/>
          </a:xfrm>
          <a:custGeom>
            <a:avLst/>
            <a:gdLst>
              <a:gd name="T0" fmla="*/ 629368 w 1460500"/>
              <a:gd name="T1" fmla="*/ 484598 h 843279"/>
              <a:gd name="T2" fmla="*/ 614506 w 1460500"/>
              <a:gd name="T3" fmla="*/ 484598 h 843279"/>
              <a:gd name="T4" fmla="*/ 212090 w 1460500"/>
              <a:gd name="T5" fmla="*/ 716153 h 843279"/>
              <a:gd name="T6" fmla="*/ 212090 w 1460500"/>
              <a:gd name="T7" fmla="*/ 724705 h 843279"/>
              <a:gd name="T8" fmla="*/ 629368 w 1460500"/>
              <a:gd name="T9" fmla="*/ 4845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29368" y="483869"/>
                </a:moveTo>
                <a:lnTo>
                  <a:pt x="614506" y="483869"/>
                </a:lnTo>
                <a:lnTo>
                  <a:pt x="212090" y="715075"/>
                </a:lnTo>
                <a:lnTo>
                  <a:pt x="212090" y="723614"/>
                </a:lnTo>
                <a:lnTo>
                  <a:pt x="629368" y="483869"/>
                </a:lnTo>
                <a:close/>
              </a:path>
            </a:pathLst>
          </a:custGeom>
          <a:solidFill>
            <a:srgbClr val="1C1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2" name="object 811"/>
          <p:cNvSpPr>
            <a:spLocks/>
          </p:cNvSpPr>
          <p:nvPr/>
        </p:nvSpPr>
        <p:spPr bwMode="auto">
          <a:xfrm>
            <a:off x="6550025" y="4022725"/>
            <a:ext cx="1460500" cy="844550"/>
          </a:xfrm>
          <a:custGeom>
            <a:avLst/>
            <a:gdLst>
              <a:gd name="T0" fmla="*/ 640421 w 1460500"/>
              <a:gd name="T1" fmla="*/ 478239 h 843279"/>
              <a:gd name="T2" fmla="*/ 625558 w 1460500"/>
              <a:gd name="T3" fmla="*/ 478239 h 843279"/>
              <a:gd name="T4" fmla="*/ 208280 w 1460500"/>
              <a:gd name="T5" fmla="*/ 718345 h 843279"/>
              <a:gd name="T6" fmla="*/ 208280 w 1460500"/>
              <a:gd name="T7" fmla="*/ 726897 h 843279"/>
              <a:gd name="T8" fmla="*/ 640421 w 1460500"/>
              <a:gd name="T9" fmla="*/ 47823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40421" y="477519"/>
                </a:moveTo>
                <a:lnTo>
                  <a:pt x="625558" y="477519"/>
                </a:lnTo>
                <a:lnTo>
                  <a:pt x="208280" y="717264"/>
                </a:lnTo>
                <a:lnTo>
                  <a:pt x="208280" y="725803"/>
                </a:lnTo>
                <a:lnTo>
                  <a:pt x="640421" y="477519"/>
                </a:lnTo>
                <a:close/>
              </a:path>
            </a:pathLst>
          </a:custGeom>
          <a:solidFill>
            <a:srgbClr val="1D1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3" name="object 812"/>
          <p:cNvSpPr>
            <a:spLocks/>
          </p:cNvSpPr>
          <p:nvPr/>
        </p:nvSpPr>
        <p:spPr bwMode="auto">
          <a:xfrm>
            <a:off x="6554788" y="4029075"/>
            <a:ext cx="1460500" cy="844550"/>
          </a:xfrm>
          <a:custGeom>
            <a:avLst/>
            <a:gdLst>
              <a:gd name="T0" fmla="*/ 651473 w 1460500"/>
              <a:gd name="T1" fmla="*/ 471879 h 843279"/>
              <a:gd name="T2" fmla="*/ 636611 w 1460500"/>
              <a:gd name="T3" fmla="*/ 471879 h 843279"/>
              <a:gd name="T4" fmla="*/ 204470 w 1460500"/>
              <a:gd name="T5" fmla="*/ 720537 h 843279"/>
              <a:gd name="T6" fmla="*/ 204470 w 1460500"/>
              <a:gd name="T7" fmla="*/ 729089 h 843279"/>
              <a:gd name="T8" fmla="*/ 651473 w 1460500"/>
              <a:gd name="T9" fmla="*/ 47187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51473" y="471169"/>
                </a:moveTo>
                <a:lnTo>
                  <a:pt x="636611" y="471169"/>
                </a:lnTo>
                <a:lnTo>
                  <a:pt x="204470" y="719453"/>
                </a:lnTo>
                <a:lnTo>
                  <a:pt x="204470" y="727992"/>
                </a:lnTo>
                <a:lnTo>
                  <a:pt x="651473" y="471169"/>
                </a:lnTo>
                <a:close/>
              </a:path>
            </a:pathLst>
          </a:custGeom>
          <a:solidFill>
            <a:srgbClr val="1E1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4" name="object 813"/>
          <p:cNvSpPr>
            <a:spLocks/>
          </p:cNvSpPr>
          <p:nvPr/>
        </p:nvSpPr>
        <p:spPr bwMode="auto">
          <a:xfrm>
            <a:off x="6557963" y="4035425"/>
            <a:ext cx="1460500" cy="844550"/>
          </a:xfrm>
          <a:custGeom>
            <a:avLst/>
            <a:gdLst>
              <a:gd name="T0" fmla="*/ 661527 w 1460500"/>
              <a:gd name="T1" fmla="*/ 465520 h 843279"/>
              <a:gd name="T2" fmla="*/ 647663 w 1460500"/>
              <a:gd name="T3" fmla="*/ 465520 h 843279"/>
              <a:gd name="T4" fmla="*/ 200660 w 1460500"/>
              <a:gd name="T5" fmla="*/ 722730 h 843279"/>
              <a:gd name="T6" fmla="*/ 200660 w 1460500"/>
              <a:gd name="T7" fmla="*/ 731109 h 843279"/>
              <a:gd name="T8" fmla="*/ 661527 w 1460500"/>
              <a:gd name="T9" fmla="*/ 46552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661527" y="464819"/>
                </a:moveTo>
                <a:lnTo>
                  <a:pt x="647663" y="464819"/>
                </a:lnTo>
                <a:lnTo>
                  <a:pt x="200660" y="721642"/>
                </a:lnTo>
                <a:lnTo>
                  <a:pt x="200660" y="730009"/>
                </a:lnTo>
                <a:lnTo>
                  <a:pt x="661527" y="464819"/>
                </a:lnTo>
                <a:close/>
              </a:path>
            </a:pathLst>
          </a:custGeom>
          <a:solidFill>
            <a:srgbClr val="1F1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5" name="object 814"/>
          <p:cNvSpPr>
            <a:spLocks/>
          </p:cNvSpPr>
          <p:nvPr/>
        </p:nvSpPr>
        <p:spPr bwMode="auto">
          <a:xfrm>
            <a:off x="6562725" y="4041775"/>
            <a:ext cx="1458913" cy="844550"/>
          </a:xfrm>
          <a:custGeom>
            <a:avLst/>
            <a:gdLst>
              <a:gd name="T0" fmla="*/ 672848 w 1459229"/>
              <a:gd name="T1" fmla="*/ 459740 h 844550"/>
              <a:gd name="T2" fmla="*/ 657575 w 1459229"/>
              <a:gd name="T3" fmla="*/ 459740 h 844550"/>
              <a:gd name="T4" fmla="*/ 196807 w 1459229"/>
              <a:gd name="T5" fmla="*/ 724929 h 844550"/>
              <a:gd name="T6" fmla="*/ 196807 w 1459229"/>
              <a:gd name="T7" fmla="*/ 733543 h 844550"/>
              <a:gd name="T8" fmla="*/ 672848 w 1459229"/>
              <a:gd name="T9" fmla="*/ 4597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672994" y="459740"/>
                </a:moveTo>
                <a:lnTo>
                  <a:pt x="657717" y="459740"/>
                </a:lnTo>
                <a:lnTo>
                  <a:pt x="196850" y="724929"/>
                </a:lnTo>
                <a:lnTo>
                  <a:pt x="196850" y="733543"/>
                </a:lnTo>
                <a:lnTo>
                  <a:pt x="672994" y="459740"/>
                </a:lnTo>
                <a:close/>
              </a:path>
            </a:pathLst>
          </a:custGeom>
          <a:solidFill>
            <a:srgbClr val="202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6" name="object 815"/>
          <p:cNvSpPr>
            <a:spLocks/>
          </p:cNvSpPr>
          <p:nvPr/>
        </p:nvSpPr>
        <p:spPr bwMode="auto">
          <a:xfrm>
            <a:off x="6565900" y="4048125"/>
            <a:ext cx="1458913" cy="844550"/>
          </a:xfrm>
          <a:custGeom>
            <a:avLst/>
            <a:gdLst>
              <a:gd name="T0" fmla="*/ 682180 w 1459229"/>
              <a:gd name="T1" fmla="*/ 452800 h 843279"/>
              <a:gd name="T2" fmla="*/ 669039 w 1459229"/>
              <a:gd name="T3" fmla="*/ 452800 h 843279"/>
              <a:gd name="T4" fmla="*/ 192998 w 1459229"/>
              <a:gd name="T5" fmla="*/ 727017 h 843279"/>
              <a:gd name="T6" fmla="*/ 192998 w 1459229"/>
              <a:gd name="T7" fmla="*/ 734769 h 843279"/>
              <a:gd name="T8" fmla="*/ 682180 w 1459229"/>
              <a:gd name="T9" fmla="*/ 45280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682328" y="452119"/>
                </a:moveTo>
                <a:lnTo>
                  <a:pt x="669184" y="452119"/>
                </a:lnTo>
                <a:lnTo>
                  <a:pt x="193040" y="725923"/>
                </a:lnTo>
                <a:lnTo>
                  <a:pt x="193040" y="733663"/>
                </a:lnTo>
                <a:lnTo>
                  <a:pt x="682328" y="452119"/>
                </a:lnTo>
                <a:close/>
              </a:path>
            </a:pathLst>
          </a:custGeom>
          <a:solidFill>
            <a:srgbClr val="212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7" name="object 816"/>
          <p:cNvSpPr>
            <a:spLocks/>
          </p:cNvSpPr>
          <p:nvPr/>
        </p:nvSpPr>
        <p:spPr bwMode="auto">
          <a:xfrm>
            <a:off x="6569075" y="4054475"/>
            <a:ext cx="1460500" cy="844550"/>
          </a:xfrm>
          <a:custGeom>
            <a:avLst/>
            <a:gdLst>
              <a:gd name="T0" fmla="*/ 694634 w 1460500"/>
              <a:gd name="T1" fmla="*/ 447040 h 844550"/>
              <a:gd name="T2" fmla="*/ 679788 w 1460500"/>
              <a:gd name="T3" fmla="*/ 447040 h 844550"/>
              <a:gd name="T4" fmla="*/ 190500 w 1460500"/>
              <a:gd name="T5" fmla="*/ 728583 h 844550"/>
              <a:gd name="T6" fmla="*/ 190500 w 1460500"/>
              <a:gd name="T7" fmla="*/ 737125 h 844550"/>
              <a:gd name="T8" fmla="*/ 694634 w 1460500"/>
              <a:gd name="T9" fmla="*/ 4470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694634" y="447040"/>
                </a:moveTo>
                <a:lnTo>
                  <a:pt x="679788" y="447040"/>
                </a:lnTo>
                <a:lnTo>
                  <a:pt x="190500" y="728583"/>
                </a:lnTo>
                <a:lnTo>
                  <a:pt x="190500" y="737125"/>
                </a:lnTo>
                <a:lnTo>
                  <a:pt x="694634" y="447040"/>
                </a:lnTo>
                <a:close/>
              </a:path>
            </a:pathLst>
          </a:custGeom>
          <a:solidFill>
            <a:srgbClr val="222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8" name="object 817"/>
          <p:cNvSpPr>
            <a:spLocks/>
          </p:cNvSpPr>
          <p:nvPr/>
        </p:nvSpPr>
        <p:spPr bwMode="auto">
          <a:xfrm>
            <a:off x="6572250" y="4060825"/>
            <a:ext cx="1460500" cy="844550"/>
          </a:xfrm>
          <a:custGeom>
            <a:avLst/>
            <a:gdLst>
              <a:gd name="T0" fmla="*/ 705669 w 1460500"/>
              <a:gd name="T1" fmla="*/ 440690 h 844550"/>
              <a:gd name="T2" fmla="*/ 690824 w 1460500"/>
              <a:gd name="T3" fmla="*/ 440690 h 844550"/>
              <a:gd name="T4" fmla="*/ 186690 w 1460500"/>
              <a:gd name="T5" fmla="*/ 730775 h 844550"/>
              <a:gd name="T6" fmla="*/ 186690 w 1460500"/>
              <a:gd name="T7" fmla="*/ 739318 h 844550"/>
              <a:gd name="T8" fmla="*/ 705669 w 1460500"/>
              <a:gd name="T9" fmla="*/ 44069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705669" y="440690"/>
                </a:moveTo>
                <a:lnTo>
                  <a:pt x="690824" y="440690"/>
                </a:lnTo>
                <a:lnTo>
                  <a:pt x="186690" y="730775"/>
                </a:lnTo>
                <a:lnTo>
                  <a:pt x="186690" y="739318"/>
                </a:lnTo>
                <a:lnTo>
                  <a:pt x="705669" y="440690"/>
                </a:lnTo>
                <a:close/>
              </a:path>
            </a:pathLst>
          </a:custGeom>
          <a:solidFill>
            <a:srgbClr val="232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19" name="object 818"/>
          <p:cNvSpPr>
            <a:spLocks/>
          </p:cNvSpPr>
          <p:nvPr/>
        </p:nvSpPr>
        <p:spPr bwMode="auto">
          <a:xfrm>
            <a:off x="6575425" y="4067175"/>
            <a:ext cx="1460500" cy="842963"/>
          </a:xfrm>
          <a:custGeom>
            <a:avLst/>
            <a:gdLst>
              <a:gd name="T0" fmla="*/ 715576 w 1460500"/>
              <a:gd name="T1" fmla="*/ 434177 h 843280"/>
              <a:gd name="T2" fmla="*/ 701859 w 1460500"/>
              <a:gd name="T3" fmla="*/ 434177 h 843280"/>
              <a:gd name="T4" fmla="*/ 182880 w 1460500"/>
              <a:gd name="T5" fmla="*/ 732693 h 843280"/>
              <a:gd name="T6" fmla="*/ 182880 w 1460500"/>
              <a:gd name="T7" fmla="*/ 740118 h 843280"/>
              <a:gd name="T8" fmla="*/ 715576 w 1460500"/>
              <a:gd name="T9" fmla="*/ 434177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15576" y="434340"/>
                </a:moveTo>
                <a:lnTo>
                  <a:pt x="701859" y="434340"/>
                </a:lnTo>
                <a:lnTo>
                  <a:pt x="182880" y="732968"/>
                </a:lnTo>
                <a:lnTo>
                  <a:pt x="182880" y="740396"/>
                </a:lnTo>
                <a:lnTo>
                  <a:pt x="715576" y="434340"/>
                </a:lnTo>
                <a:close/>
              </a:path>
            </a:pathLst>
          </a:custGeom>
          <a:solidFill>
            <a:srgbClr val="252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0" name="object 819"/>
          <p:cNvSpPr>
            <a:spLocks/>
          </p:cNvSpPr>
          <p:nvPr/>
        </p:nvSpPr>
        <p:spPr bwMode="auto">
          <a:xfrm>
            <a:off x="6580188" y="4073525"/>
            <a:ext cx="1460500" cy="844550"/>
          </a:xfrm>
          <a:custGeom>
            <a:avLst/>
            <a:gdLst>
              <a:gd name="T0" fmla="*/ 727740 w 1460500"/>
              <a:gd name="T1" fmla="*/ 427990 h 844550"/>
              <a:gd name="T2" fmla="*/ 711766 w 1460500"/>
              <a:gd name="T3" fmla="*/ 427990 h 844550"/>
              <a:gd name="T4" fmla="*/ 179070 w 1460500"/>
              <a:gd name="T5" fmla="*/ 734046 h 844550"/>
              <a:gd name="T6" fmla="*/ 179070 w 1460500"/>
              <a:gd name="T7" fmla="*/ 743702 h 844550"/>
              <a:gd name="T8" fmla="*/ 727740 w 1460500"/>
              <a:gd name="T9" fmla="*/ 42799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727740" y="427990"/>
                </a:moveTo>
                <a:lnTo>
                  <a:pt x="711766" y="427990"/>
                </a:lnTo>
                <a:lnTo>
                  <a:pt x="179070" y="734046"/>
                </a:lnTo>
                <a:lnTo>
                  <a:pt x="179070" y="743702"/>
                </a:lnTo>
                <a:lnTo>
                  <a:pt x="727740" y="427990"/>
                </a:lnTo>
                <a:close/>
              </a:path>
            </a:pathLst>
          </a:custGeom>
          <a:solidFill>
            <a:srgbClr val="262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1" name="object 820"/>
          <p:cNvSpPr>
            <a:spLocks/>
          </p:cNvSpPr>
          <p:nvPr/>
        </p:nvSpPr>
        <p:spPr bwMode="auto">
          <a:xfrm>
            <a:off x="6583363" y="4079875"/>
            <a:ext cx="1458912" cy="844550"/>
          </a:xfrm>
          <a:custGeom>
            <a:avLst/>
            <a:gdLst>
              <a:gd name="T0" fmla="*/ 737975 w 1459229"/>
              <a:gd name="T1" fmla="*/ 421640 h 844550"/>
              <a:gd name="T2" fmla="*/ 723773 w 1459229"/>
              <a:gd name="T3" fmla="*/ 421640 h 844550"/>
              <a:gd name="T4" fmla="*/ 175222 w 1459229"/>
              <a:gd name="T5" fmla="*/ 737352 h 844550"/>
              <a:gd name="T6" fmla="*/ 175222 w 1459229"/>
              <a:gd name="T7" fmla="*/ 745809 h 844550"/>
              <a:gd name="T8" fmla="*/ 737975 w 1459229"/>
              <a:gd name="T9" fmla="*/ 4216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738135" y="421640"/>
                </a:moveTo>
                <a:lnTo>
                  <a:pt x="723930" y="421640"/>
                </a:lnTo>
                <a:lnTo>
                  <a:pt x="175260" y="737352"/>
                </a:lnTo>
                <a:lnTo>
                  <a:pt x="175260" y="745809"/>
                </a:lnTo>
                <a:lnTo>
                  <a:pt x="738135" y="421640"/>
                </a:lnTo>
                <a:close/>
              </a:path>
            </a:pathLst>
          </a:custGeom>
          <a:solidFill>
            <a:srgbClr val="272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2" name="object 821"/>
          <p:cNvSpPr>
            <a:spLocks/>
          </p:cNvSpPr>
          <p:nvPr/>
        </p:nvSpPr>
        <p:spPr bwMode="auto">
          <a:xfrm>
            <a:off x="6588125" y="4086225"/>
            <a:ext cx="1458913" cy="842963"/>
          </a:xfrm>
          <a:custGeom>
            <a:avLst/>
            <a:gdLst>
              <a:gd name="T0" fmla="*/ 747301 w 1459229"/>
              <a:gd name="T1" fmla="*/ 415134 h 843280"/>
              <a:gd name="T2" fmla="*/ 734166 w 1459229"/>
              <a:gd name="T3" fmla="*/ 415134 h 843280"/>
              <a:gd name="T4" fmla="*/ 171413 w 1459229"/>
              <a:gd name="T5" fmla="*/ 739181 h 843280"/>
              <a:gd name="T6" fmla="*/ 171413 w 1459229"/>
              <a:gd name="T7" fmla="*/ 745954 h 843280"/>
              <a:gd name="T8" fmla="*/ 747301 w 1459229"/>
              <a:gd name="T9" fmla="*/ 41513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747463" y="415290"/>
                </a:moveTo>
                <a:lnTo>
                  <a:pt x="734325" y="415290"/>
                </a:lnTo>
                <a:lnTo>
                  <a:pt x="171450" y="739459"/>
                </a:lnTo>
                <a:lnTo>
                  <a:pt x="171450" y="746234"/>
                </a:lnTo>
                <a:lnTo>
                  <a:pt x="747463" y="415290"/>
                </a:lnTo>
                <a:close/>
              </a:path>
            </a:pathLst>
          </a:custGeom>
          <a:solidFill>
            <a:srgbClr val="282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3" name="object 822"/>
          <p:cNvSpPr>
            <a:spLocks/>
          </p:cNvSpPr>
          <p:nvPr/>
        </p:nvSpPr>
        <p:spPr bwMode="auto">
          <a:xfrm>
            <a:off x="6589713" y="4092575"/>
            <a:ext cx="1460500" cy="844550"/>
          </a:xfrm>
          <a:custGeom>
            <a:avLst/>
            <a:gdLst>
              <a:gd name="T0" fmla="*/ 760847 w 1460500"/>
              <a:gd name="T1" fmla="*/ 408940 h 844550"/>
              <a:gd name="T2" fmla="*/ 744923 w 1460500"/>
              <a:gd name="T3" fmla="*/ 408940 h 844550"/>
              <a:gd name="T4" fmla="*/ 168910 w 1460500"/>
              <a:gd name="T5" fmla="*/ 739884 h 844550"/>
              <a:gd name="T6" fmla="*/ 168910 w 1460500"/>
              <a:gd name="T7" fmla="*/ 749549 h 844550"/>
              <a:gd name="T8" fmla="*/ 760847 w 1460500"/>
              <a:gd name="T9" fmla="*/ 40894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760847" y="408940"/>
                </a:moveTo>
                <a:lnTo>
                  <a:pt x="744923" y="408940"/>
                </a:lnTo>
                <a:lnTo>
                  <a:pt x="168910" y="739884"/>
                </a:lnTo>
                <a:lnTo>
                  <a:pt x="168910" y="749549"/>
                </a:lnTo>
                <a:lnTo>
                  <a:pt x="760847" y="408940"/>
                </a:lnTo>
                <a:close/>
              </a:path>
            </a:pathLst>
          </a:custGeom>
          <a:solidFill>
            <a:srgbClr val="292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4" name="object 823"/>
          <p:cNvSpPr>
            <a:spLocks/>
          </p:cNvSpPr>
          <p:nvPr/>
        </p:nvSpPr>
        <p:spPr bwMode="auto">
          <a:xfrm>
            <a:off x="6594475" y="4098925"/>
            <a:ext cx="1460500" cy="842963"/>
          </a:xfrm>
          <a:custGeom>
            <a:avLst/>
            <a:gdLst>
              <a:gd name="T0" fmla="*/ 770837 w 1460500"/>
              <a:gd name="T1" fmla="*/ 402439 h 843280"/>
              <a:gd name="T2" fmla="*/ 757037 w 1460500"/>
              <a:gd name="T3" fmla="*/ 402439 h 843280"/>
              <a:gd name="T4" fmla="*/ 165100 w 1460500"/>
              <a:gd name="T5" fmla="*/ 742920 h 843280"/>
              <a:gd name="T6" fmla="*/ 165100 w 1460500"/>
              <a:gd name="T7" fmla="*/ 750330 h 843280"/>
              <a:gd name="T8" fmla="*/ 770837 w 1460500"/>
              <a:gd name="T9" fmla="*/ 402439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70837" y="402590"/>
                </a:moveTo>
                <a:lnTo>
                  <a:pt x="757037" y="402590"/>
                </a:lnTo>
                <a:lnTo>
                  <a:pt x="165100" y="743199"/>
                </a:lnTo>
                <a:lnTo>
                  <a:pt x="165100" y="750612"/>
                </a:lnTo>
                <a:lnTo>
                  <a:pt x="770837" y="402590"/>
                </a:lnTo>
                <a:close/>
              </a:path>
            </a:pathLst>
          </a:custGeom>
          <a:solidFill>
            <a:srgbClr val="2A2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5" name="object 824"/>
          <p:cNvSpPr>
            <a:spLocks/>
          </p:cNvSpPr>
          <p:nvPr/>
        </p:nvSpPr>
        <p:spPr bwMode="auto">
          <a:xfrm>
            <a:off x="6597650" y="4105275"/>
            <a:ext cx="1460500" cy="842963"/>
          </a:xfrm>
          <a:custGeom>
            <a:avLst/>
            <a:gdLst>
              <a:gd name="T0" fmla="*/ 781890 w 1460500"/>
              <a:gd name="T1" fmla="*/ 396091 h 843280"/>
              <a:gd name="T2" fmla="*/ 767027 w 1460500"/>
              <a:gd name="T3" fmla="*/ 396091 h 843280"/>
              <a:gd name="T4" fmla="*/ 161290 w 1460500"/>
              <a:gd name="T5" fmla="*/ 743982 h 843280"/>
              <a:gd name="T6" fmla="*/ 161290 w 1460500"/>
              <a:gd name="T7" fmla="*/ 752518 h 843280"/>
              <a:gd name="T8" fmla="*/ 781890 w 1460500"/>
              <a:gd name="T9" fmla="*/ 39609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81890" y="396240"/>
                </a:moveTo>
                <a:lnTo>
                  <a:pt x="767027" y="396240"/>
                </a:lnTo>
                <a:lnTo>
                  <a:pt x="161290" y="744262"/>
                </a:lnTo>
                <a:lnTo>
                  <a:pt x="161290" y="752801"/>
                </a:lnTo>
                <a:lnTo>
                  <a:pt x="781890" y="396240"/>
                </a:lnTo>
                <a:close/>
              </a:path>
            </a:pathLst>
          </a:custGeom>
          <a:solidFill>
            <a:srgbClr val="2B2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6" name="object 825"/>
          <p:cNvSpPr>
            <a:spLocks/>
          </p:cNvSpPr>
          <p:nvPr/>
        </p:nvSpPr>
        <p:spPr bwMode="auto">
          <a:xfrm>
            <a:off x="6600825" y="4111625"/>
            <a:ext cx="1460500" cy="842963"/>
          </a:xfrm>
          <a:custGeom>
            <a:avLst/>
            <a:gdLst>
              <a:gd name="T0" fmla="*/ 792942 w 1460500"/>
              <a:gd name="T1" fmla="*/ 389743 h 843280"/>
              <a:gd name="T2" fmla="*/ 778080 w 1460500"/>
              <a:gd name="T3" fmla="*/ 389743 h 843280"/>
              <a:gd name="T4" fmla="*/ 157480 w 1460500"/>
              <a:gd name="T5" fmla="*/ 746170 h 843280"/>
              <a:gd name="T6" fmla="*/ 157480 w 1460500"/>
              <a:gd name="T7" fmla="*/ 754706 h 843280"/>
              <a:gd name="T8" fmla="*/ 792942 w 1460500"/>
              <a:gd name="T9" fmla="*/ 389743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792942" y="389890"/>
                </a:moveTo>
                <a:lnTo>
                  <a:pt x="778080" y="389890"/>
                </a:lnTo>
                <a:lnTo>
                  <a:pt x="157480" y="746451"/>
                </a:lnTo>
                <a:lnTo>
                  <a:pt x="157480" y="754990"/>
                </a:lnTo>
                <a:lnTo>
                  <a:pt x="792942" y="389890"/>
                </a:lnTo>
                <a:close/>
              </a:path>
            </a:pathLst>
          </a:custGeom>
          <a:solidFill>
            <a:srgbClr val="2C2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7" name="object 826"/>
          <p:cNvSpPr>
            <a:spLocks/>
          </p:cNvSpPr>
          <p:nvPr/>
        </p:nvSpPr>
        <p:spPr bwMode="auto">
          <a:xfrm>
            <a:off x="6605588" y="4117975"/>
            <a:ext cx="1458912" cy="842963"/>
          </a:xfrm>
          <a:custGeom>
            <a:avLst/>
            <a:gdLst>
              <a:gd name="T0" fmla="*/ 803122 w 1459229"/>
              <a:gd name="T1" fmla="*/ 383396 h 843280"/>
              <a:gd name="T2" fmla="*/ 788961 w 1459229"/>
              <a:gd name="T3" fmla="*/ 383396 h 843280"/>
              <a:gd name="T4" fmla="*/ 153637 w 1459229"/>
              <a:gd name="T5" fmla="*/ 748359 h 843280"/>
              <a:gd name="T6" fmla="*/ 153637 w 1459229"/>
              <a:gd name="T7" fmla="*/ 756818 h 843280"/>
              <a:gd name="T8" fmla="*/ 803122 w 1459229"/>
              <a:gd name="T9" fmla="*/ 383396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803297" y="383540"/>
                </a:moveTo>
                <a:lnTo>
                  <a:pt x="789132" y="383540"/>
                </a:lnTo>
                <a:lnTo>
                  <a:pt x="153670" y="748640"/>
                </a:lnTo>
                <a:lnTo>
                  <a:pt x="153670" y="757103"/>
                </a:lnTo>
                <a:lnTo>
                  <a:pt x="803297" y="383540"/>
                </a:lnTo>
                <a:close/>
              </a:path>
            </a:pathLst>
          </a:custGeom>
          <a:solidFill>
            <a:srgbClr val="2D2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8" name="object 827"/>
          <p:cNvSpPr>
            <a:spLocks/>
          </p:cNvSpPr>
          <p:nvPr/>
        </p:nvSpPr>
        <p:spPr bwMode="auto">
          <a:xfrm>
            <a:off x="6608763" y="4124325"/>
            <a:ext cx="1458912" cy="842963"/>
          </a:xfrm>
          <a:custGeom>
            <a:avLst/>
            <a:gdLst>
              <a:gd name="T0" fmla="*/ 813600 w 1459229"/>
              <a:gd name="T1" fmla="*/ 377048 h 843280"/>
              <a:gd name="T2" fmla="*/ 799313 w 1459229"/>
              <a:gd name="T3" fmla="*/ 377048 h 843280"/>
              <a:gd name="T4" fmla="*/ 149827 w 1459229"/>
              <a:gd name="T5" fmla="*/ 750471 h 843280"/>
              <a:gd name="T6" fmla="*/ 149827 w 1459229"/>
              <a:gd name="T7" fmla="*/ 758353 h 843280"/>
              <a:gd name="T8" fmla="*/ 813600 w 1459229"/>
              <a:gd name="T9" fmla="*/ 37704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813777" y="377190"/>
                </a:moveTo>
                <a:lnTo>
                  <a:pt x="799487" y="377190"/>
                </a:lnTo>
                <a:lnTo>
                  <a:pt x="149860" y="750753"/>
                </a:lnTo>
                <a:lnTo>
                  <a:pt x="149860" y="758638"/>
                </a:lnTo>
                <a:lnTo>
                  <a:pt x="813777" y="377190"/>
                </a:lnTo>
                <a:close/>
              </a:path>
            </a:pathLst>
          </a:custGeom>
          <a:solidFill>
            <a:srgbClr val="2E2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29" name="object 828"/>
          <p:cNvSpPr>
            <a:spLocks/>
          </p:cNvSpPr>
          <p:nvPr/>
        </p:nvSpPr>
        <p:spPr bwMode="auto">
          <a:xfrm>
            <a:off x="6611938" y="4130675"/>
            <a:ext cx="1460500" cy="842963"/>
          </a:xfrm>
          <a:custGeom>
            <a:avLst/>
            <a:gdLst>
              <a:gd name="T0" fmla="*/ 824853 w 1460500"/>
              <a:gd name="T1" fmla="*/ 370701 h 843280"/>
              <a:gd name="T2" fmla="*/ 811237 w 1460500"/>
              <a:gd name="T3" fmla="*/ 370701 h 843280"/>
              <a:gd name="T4" fmla="*/ 147320 w 1460500"/>
              <a:gd name="T5" fmla="*/ 752005 h 843280"/>
              <a:gd name="T6" fmla="*/ 147320 w 1460500"/>
              <a:gd name="T7" fmla="*/ 760416 h 843280"/>
              <a:gd name="T8" fmla="*/ 824853 w 1460500"/>
              <a:gd name="T9" fmla="*/ 37070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824853" y="370840"/>
                </a:moveTo>
                <a:lnTo>
                  <a:pt x="811237" y="370840"/>
                </a:lnTo>
                <a:lnTo>
                  <a:pt x="147320" y="752288"/>
                </a:lnTo>
                <a:lnTo>
                  <a:pt x="147320" y="760702"/>
                </a:lnTo>
                <a:lnTo>
                  <a:pt x="824853" y="370840"/>
                </a:lnTo>
                <a:close/>
              </a:path>
            </a:pathLst>
          </a:custGeom>
          <a:solidFill>
            <a:srgbClr val="2F2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0" name="object 829"/>
          <p:cNvSpPr>
            <a:spLocks/>
          </p:cNvSpPr>
          <p:nvPr/>
        </p:nvSpPr>
        <p:spPr bwMode="auto">
          <a:xfrm>
            <a:off x="6615113" y="4135438"/>
            <a:ext cx="1460500" cy="844550"/>
          </a:xfrm>
          <a:custGeom>
            <a:avLst/>
            <a:gdLst>
              <a:gd name="T0" fmla="*/ 837151 w 1460500"/>
              <a:gd name="T1" fmla="*/ 365759 h 844550"/>
              <a:gd name="T2" fmla="*/ 821043 w 1460500"/>
              <a:gd name="T3" fmla="*/ 365759 h 844550"/>
              <a:gd name="T4" fmla="*/ 143510 w 1460500"/>
              <a:gd name="T5" fmla="*/ 755622 h 844550"/>
              <a:gd name="T6" fmla="*/ 143510 w 1460500"/>
              <a:gd name="T7" fmla="*/ 764286 h 844550"/>
              <a:gd name="T8" fmla="*/ 837151 w 1460500"/>
              <a:gd name="T9" fmla="*/ 3657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37151" y="365759"/>
                </a:moveTo>
                <a:lnTo>
                  <a:pt x="821043" y="365759"/>
                </a:lnTo>
                <a:lnTo>
                  <a:pt x="143510" y="755622"/>
                </a:lnTo>
                <a:lnTo>
                  <a:pt x="143510" y="764286"/>
                </a:lnTo>
                <a:lnTo>
                  <a:pt x="837151" y="365759"/>
                </a:lnTo>
                <a:close/>
              </a:path>
            </a:pathLst>
          </a:custGeom>
          <a:solidFill>
            <a:srgbClr val="303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1" name="object 830"/>
          <p:cNvSpPr>
            <a:spLocks/>
          </p:cNvSpPr>
          <p:nvPr/>
        </p:nvSpPr>
        <p:spPr bwMode="auto">
          <a:xfrm>
            <a:off x="6619875" y="4143375"/>
            <a:ext cx="1460500" cy="842963"/>
          </a:xfrm>
          <a:custGeom>
            <a:avLst/>
            <a:gdLst>
              <a:gd name="T0" fmla="*/ 846924 w 1460500"/>
              <a:gd name="T1" fmla="*/ 358005 h 843280"/>
              <a:gd name="T2" fmla="*/ 833341 w 1460500"/>
              <a:gd name="T3" fmla="*/ 358005 h 843280"/>
              <a:gd name="T4" fmla="*/ 139700 w 1460500"/>
              <a:gd name="T5" fmla="*/ 756382 h 843280"/>
              <a:gd name="T6" fmla="*/ 139700 w 1460500"/>
              <a:gd name="T7" fmla="*/ 764798 h 843280"/>
              <a:gd name="T8" fmla="*/ 846924 w 1460500"/>
              <a:gd name="T9" fmla="*/ 358005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846924" y="358140"/>
                </a:moveTo>
                <a:lnTo>
                  <a:pt x="833341" y="358140"/>
                </a:lnTo>
                <a:lnTo>
                  <a:pt x="139700" y="756666"/>
                </a:lnTo>
                <a:lnTo>
                  <a:pt x="139700" y="765086"/>
                </a:lnTo>
                <a:lnTo>
                  <a:pt x="846924" y="358140"/>
                </a:lnTo>
                <a:close/>
              </a:path>
            </a:pathLst>
          </a:custGeom>
          <a:solidFill>
            <a:srgbClr val="313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2" name="object 831"/>
          <p:cNvSpPr>
            <a:spLocks/>
          </p:cNvSpPr>
          <p:nvPr/>
        </p:nvSpPr>
        <p:spPr bwMode="auto">
          <a:xfrm>
            <a:off x="6623050" y="4148138"/>
            <a:ext cx="1460500" cy="844550"/>
          </a:xfrm>
          <a:custGeom>
            <a:avLst/>
            <a:gdLst>
              <a:gd name="T0" fmla="*/ 857960 w 1460500"/>
              <a:gd name="T1" fmla="*/ 353059 h 844550"/>
              <a:gd name="T2" fmla="*/ 843114 w 1460500"/>
              <a:gd name="T3" fmla="*/ 353059 h 844550"/>
              <a:gd name="T4" fmla="*/ 135890 w 1460500"/>
              <a:gd name="T5" fmla="*/ 760006 h 844550"/>
              <a:gd name="T6" fmla="*/ 135890 w 1460500"/>
              <a:gd name="T7" fmla="*/ 768549 h 844550"/>
              <a:gd name="T8" fmla="*/ 857960 w 1460500"/>
              <a:gd name="T9" fmla="*/ 35305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57960" y="353059"/>
                </a:moveTo>
                <a:lnTo>
                  <a:pt x="843114" y="353059"/>
                </a:lnTo>
                <a:lnTo>
                  <a:pt x="135890" y="760006"/>
                </a:lnTo>
                <a:lnTo>
                  <a:pt x="135890" y="768549"/>
                </a:lnTo>
                <a:lnTo>
                  <a:pt x="857960" y="35305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3" name="object 832"/>
          <p:cNvSpPr>
            <a:spLocks/>
          </p:cNvSpPr>
          <p:nvPr/>
        </p:nvSpPr>
        <p:spPr bwMode="auto">
          <a:xfrm>
            <a:off x="6626225" y="4154488"/>
            <a:ext cx="1460500" cy="844550"/>
          </a:xfrm>
          <a:custGeom>
            <a:avLst/>
            <a:gdLst>
              <a:gd name="T0" fmla="*/ 868997 w 1459230"/>
              <a:gd name="T1" fmla="*/ 346709 h 844550"/>
              <a:gd name="T2" fmla="*/ 854893 w 1459230"/>
              <a:gd name="T3" fmla="*/ 346709 h 844550"/>
              <a:gd name="T4" fmla="*/ 132195 w 1459230"/>
              <a:gd name="T5" fmla="*/ 762199 h 844550"/>
              <a:gd name="T6" fmla="*/ 132195 w 1459230"/>
              <a:gd name="T7" fmla="*/ 770677 h 844550"/>
              <a:gd name="T8" fmla="*/ 868997 w 1459230"/>
              <a:gd name="T9" fmla="*/ 3467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868241" y="346709"/>
                </a:moveTo>
                <a:lnTo>
                  <a:pt x="854150" y="346709"/>
                </a:lnTo>
                <a:lnTo>
                  <a:pt x="132080" y="762199"/>
                </a:lnTo>
                <a:lnTo>
                  <a:pt x="132080" y="770677"/>
                </a:lnTo>
                <a:lnTo>
                  <a:pt x="868241" y="346709"/>
                </a:lnTo>
                <a:close/>
              </a:path>
            </a:pathLst>
          </a:cu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4" name="object 833"/>
          <p:cNvSpPr>
            <a:spLocks/>
          </p:cNvSpPr>
          <p:nvPr/>
        </p:nvSpPr>
        <p:spPr bwMode="auto">
          <a:xfrm>
            <a:off x="6630988" y="4160838"/>
            <a:ext cx="1458912" cy="842962"/>
          </a:xfrm>
          <a:custGeom>
            <a:avLst/>
            <a:gdLst>
              <a:gd name="T0" fmla="*/ 877689 w 1459229"/>
              <a:gd name="T1" fmla="*/ 340231 h 843279"/>
              <a:gd name="T2" fmla="*/ 864243 w 1459229"/>
              <a:gd name="T3" fmla="*/ 340231 h 843279"/>
              <a:gd name="T4" fmla="*/ 128242 w 1459229"/>
              <a:gd name="T5" fmla="*/ 764040 h 843279"/>
              <a:gd name="T6" fmla="*/ 128242 w 1459229"/>
              <a:gd name="T7" fmla="*/ 770752 h 843279"/>
              <a:gd name="T8" fmla="*/ 877689 w 1459229"/>
              <a:gd name="T9" fmla="*/ 34023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877880" y="340359"/>
                </a:moveTo>
                <a:lnTo>
                  <a:pt x="864431" y="340359"/>
                </a:lnTo>
                <a:lnTo>
                  <a:pt x="128270" y="764327"/>
                </a:lnTo>
                <a:lnTo>
                  <a:pt x="128270" y="771042"/>
                </a:lnTo>
                <a:lnTo>
                  <a:pt x="877880" y="340359"/>
                </a:lnTo>
                <a:close/>
              </a:path>
            </a:pathLst>
          </a:custGeom>
          <a:solidFill>
            <a:srgbClr val="343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5" name="object 834"/>
          <p:cNvSpPr>
            <a:spLocks/>
          </p:cNvSpPr>
          <p:nvPr/>
        </p:nvSpPr>
        <p:spPr bwMode="auto">
          <a:xfrm>
            <a:off x="6632575" y="4167188"/>
            <a:ext cx="1460500" cy="844550"/>
          </a:xfrm>
          <a:custGeom>
            <a:avLst/>
            <a:gdLst>
              <a:gd name="T0" fmla="*/ 891066 w 1460500"/>
              <a:gd name="T1" fmla="*/ 334009 h 844550"/>
              <a:gd name="T2" fmla="*/ 875340 w 1460500"/>
              <a:gd name="T3" fmla="*/ 334009 h 844550"/>
              <a:gd name="T4" fmla="*/ 125730 w 1460500"/>
              <a:gd name="T5" fmla="*/ 764692 h 844550"/>
              <a:gd name="T6" fmla="*/ 125730 w 1460500"/>
              <a:gd name="T7" fmla="*/ 774395 h 844550"/>
              <a:gd name="T8" fmla="*/ 891066 w 1460500"/>
              <a:gd name="T9" fmla="*/ 33400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891066" y="334009"/>
                </a:moveTo>
                <a:lnTo>
                  <a:pt x="875340" y="334009"/>
                </a:lnTo>
                <a:lnTo>
                  <a:pt x="125730" y="764692"/>
                </a:lnTo>
                <a:lnTo>
                  <a:pt x="125730" y="774395"/>
                </a:lnTo>
                <a:lnTo>
                  <a:pt x="891066" y="334009"/>
                </a:lnTo>
                <a:close/>
              </a:path>
            </a:pathLst>
          </a:custGeom>
          <a:solidFill>
            <a:srgbClr val="353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6" name="object 835"/>
          <p:cNvSpPr>
            <a:spLocks/>
          </p:cNvSpPr>
          <p:nvPr/>
        </p:nvSpPr>
        <p:spPr bwMode="auto">
          <a:xfrm>
            <a:off x="6637338" y="4173538"/>
            <a:ext cx="1460500" cy="842962"/>
          </a:xfrm>
          <a:custGeom>
            <a:avLst/>
            <a:gdLst>
              <a:gd name="T0" fmla="*/ 901254 w 1460500"/>
              <a:gd name="T1" fmla="*/ 327536 h 843279"/>
              <a:gd name="T2" fmla="*/ 887256 w 1460500"/>
              <a:gd name="T3" fmla="*/ 327536 h 843279"/>
              <a:gd name="T4" fmla="*/ 121920 w 1460500"/>
              <a:gd name="T5" fmla="*/ 767756 h 843279"/>
              <a:gd name="T6" fmla="*/ 121920 w 1460500"/>
              <a:gd name="T7" fmla="*/ 775129 h 843279"/>
              <a:gd name="T8" fmla="*/ 901254 w 1460500"/>
              <a:gd name="T9" fmla="*/ 32753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01254" y="327659"/>
                </a:moveTo>
                <a:lnTo>
                  <a:pt x="887256" y="327659"/>
                </a:lnTo>
                <a:lnTo>
                  <a:pt x="121920" y="768045"/>
                </a:lnTo>
                <a:lnTo>
                  <a:pt x="121920" y="775420"/>
                </a:lnTo>
                <a:lnTo>
                  <a:pt x="901254" y="327659"/>
                </a:lnTo>
                <a:close/>
              </a:path>
            </a:pathLst>
          </a:custGeom>
          <a:solidFill>
            <a:srgbClr val="373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7" name="object 836"/>
          <p:cNvSpPr>
            <a:spLocks/>
          </p:cNvSpPr>
          <p:nvPr/>
        </p:nvSpPr>
        <p:spPr bwMode="auto">
          <a:xfrm>
            <a:off x="6640513" y="4179888"/>
            <a:ext cx="1460500" cy="842962"/>
          </a:xfrm>
          <a:custGeom>
            <a:avLst/>
            <a:gdLst>
              <a:gd name="T0" fmla="*/ 912307 w 1460500"/>
              <a:gd name="T1" fmla="*/ 321188 h 843279"/>
              <a:gd name="T2" fmla="*/ 897444 w 1460500"/>
              <a:gd name="T3" fmla="*/ 321188 h 843279"/>
              <a:gd name="T4" fmla="*/ 118110 w 1460500"/>
              <a:gd name="T5" fmla="*/ 768781 h 843279"/>
              <a:gd name="T6" fmla="*/ 118110 w 1460500"/>
              <a:gd name="T7" fmla="*/ 777317 h 843279"/>
              <a:gd name="T8" fmla="*/ 912307 w 1460500"/>
              <a:gd name="T9" fmla="*/ 32118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12307" y="321309"/>
                </a:moveTo>
                <a:lnTo>
                  <a:pt x="897444" y="321309"/>
                </a:lnTo>
                <a:lnTo>
                  <a:pt x="118110" y="769070"/>
                </a:lnTo>
                <a:lnTo>
                  <a:pt x="118110" y="777609"/>
                </a:lnTo>
                <a:lnTo>
                  <a:pt x="912307" y="321309"/>
                </a:lnTo>
                <a:close/>
              </a:path>
            </a:pathLst>
          </a:custGeom>
          <a:solidFill>
            <a:srgbClr val="383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8" name="object 837"/>
          <p:cNvSpPr>
            <a:spLocks/>
          </p:cNvSpPr>
          <p:nvPr/>
        </p:nvSpPr>
        <p:spPr bwMode="auto">
          <a:xfrm>
            <a:off x="6645275" y="4186238"/>
            <a:ext cx="1460500" cy="842962"/>
          </a:xfrm>
          <a:custGeom>
            <a:avLst/>
            <a:gdLst>
              <a:gd name="T0" fmla="*/ 923359 w 1460500"/>
              <a:gd name="T1" fmla="*/ 314841 h 843279"/>
              <a:gd name="T2" fmla="*/ 908497 w 1460500"/>
              <a:gd name="T3" fmla="*/ 314841 h 843279"/>
              <a:gd name="T4" fmla="*/ 114300 w 1460500"/>
              <a:gd name="T5" fmla="*/ 770969 h 843279"/>
              <a:gd name="T6" fmla="*/ 114300 w 1460500"/>
              <a:gd name="T7" fmla="*/ 779505 h 843279"/>
              <a:gd name="T8" fmla="*/ 923359 w 1460500"/>
              <a:gd name="T9" fmla="*/ 31484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23359" y="314959"/>
                </a:moveTo>
                <a:lnTo>
                  <a:pt x="908497" y="314959"/>
                </a:lnTo>
                <a:lnTo>
                  <a:pt x="114300" y="771259"/>
                </a:lnTo>
                <a:lnTo>
                  <a:pt x="114300" y="779798"/>
                </a:lnTo>
                <a:lnTo>
                  <a:pt x="923359" y="314959"/>
                </a:lnTo>
                <a:close/>
              </a:path>
            </a:pathLst>
          </a:custGeom>
          <a:solidFill>
            <a:srgbClr val="393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39" name="object 838"/>
          <p:cNvSpPr>
            <a:spLocks/>
          </p:cNvSpPr>
          <p:nvPr/>
        </p:nvSpPr>
        <p:spPr bwMode="auto">
          <a:xfrm>
            <a:off x="6648450" y="4192588"/>
            <a:ext cx="1458913" cy="842962"/>
          </a:xfrm>
          <a:custGeom>
            <a:avLst/>
            <a:gdLst>
              <a:gd name="T0" fmla="*/ 933398 w 1459229"/>
              <a:gd name="T1" fmla="*/ 308493 h 843279"/>
              <a:gd name="T2" fmla="*/ 919350 w 1459229"/>
              <a:gd name="T3" fmla="*/ 308493 h 843279"/>
              <a:gd name="T4" fmla="*/ 110466 w 1459229"/>
              <a:gd name="T5" fmla="*/ 773157 h 843279"/>
              <a:gd name="T6" fmla="*/ 110466 w 1459229"/>
              <a:gd name="T7" fmla="*/ 781640 h 843279"/>
              <a:gd name="T8" fmla="*/ 933398 w 1459229"/>
              <a:gd name="T9" fmla="*/ 30849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933600" y="308609"/>
                </a:moveTo>
                <a:lnTo>
                  <a:pt x="919549" y="308609"/>
                </a:lnTo>
                <a:lnTo>
                  <a:pt x="110490" y="773448"/>
                </a:lnTo>
                <a:lnTo>
                  <a:pt x="110490" y="781934"/>
                </a:lnTo>
                <a:lnTo>
                  <a:pt x="933600" y="308609"/>
                </a:lnTo>
                <a:close/>
              </a:path>
            </a:pathLst>
          </a:custGeom>
          <a:solidFill>
            <a:srgbClr val="3A3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0" name="object 839"/>
          <p:cNvSpPr>
            <a:spLocks/>
          </p:cNvSpPr>
          <p:nvPr/>
        </p:nvSpPr>
        <p:spPr bwMode="auto">
          <a:xfrm>
            <a:off x="6651625" y="4198938"/>
            <a:ext cx="1460500" cy="842962"/>
          </a:xfrm>
          <a:custGeom>
            <a:avLst/>
            <a:gdLst>
              <a:gd name="T0" fmla="*/ 945015 w 1459230"/>
              <a:gd name="T1" fmla="*/ 302145 h 843279"/>
              <a:gd name="T2" fmla="*/ 930599 w 1459230"/>
              <a:gd name="T3" fmla="*/ 302145 h 843279"/>
              <a:gd name="T4" fmla="*/ 106773 w 1459230"/>
              <a:gd name="T5" fmla="*/ 775292 h 843279"/>
              <a:gd name="T6" fmla="*/ 106773 w 1459230"/>
              <a:gd name="T7" fmla="*/ 783153 h 843279"/>
              <a:gd name="T8" fmla="*/ 945015 w 1459230"/>
              <a:gd name="T9" fmla="*/ 30214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944193" y="302259"/>
                </a:moveTo>
                <a:lnTo>
                  <a:pt x="929790" y="302259"/>
                </a:lnTo>
                <a:lnTo>
                  <a:pt x="106680" y="775584"/>
                </a:lnTo>
                <a:lnTo>
                  <a:pt x="106680" y="783447"/>
                </a:lnTo>
                <a:lnTo>
                  <a:pt x="944193" y="302259"/>
                </a:lnTo>
                <a:close/>
              </a:path>
            </a:pathLst>
          </a:custGeom>
          <a:solidFill>
            <a:srgbClr val="3B3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1" name="object 840"/>
          <p:cNvSpPr>
            <a:spLocks/>
          </p:cNvSpPr>
          <p:nvPr/>
        </p:nvSpPr>
        <p:spPr bwMode="auto">
          <a:xfrm>
            <a:off x="6654800" y="4205288"/>
            <a:ext cx="1460500" cy="842962"/>
          </a:xfrm>
          <a:custGeom>
            <a:avLst/>
            <a:gdLst>
              <a:gd name="T0" fmla="*/ 956516 w 1460500"/>
              <a:gd name="T1" fmla="*/ 295798 h 843279"/>
              <a:gd name="T2" fmla="*/ 941653 w 1460500"/>
              <a:gd name="T3" fmla="*/ 295798 h 843279"/>
              <a:gd name="T4" fmla="*/ 104140 w 1460500"/>
              <a:gd name="T5" fmla="*/ 776805 h 843279"/>
              <a:gd name="T6" fmla="*/ 104140 w 1460500"/>
              <a:gd name="T7" fmla="*/ 785341 h 843279"/>
              <a:gd name="T8" fmla="*/ 956516 w 1460500"/>
              <a:gd name="T9" fmla="*/ 2957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56516" y="295909"/>
                </a:moveTo>
                <a:lnTo>
                  <a:pt x="941653" y="295909"/>
                </a:lnTo>
                <a:lnTo>
                  <a:pt x="104140" y="777097"/>
                </a:lnTo>
                <a:lnTo>
                  <a:pt x="104140" y="785636"/>
                </a:lnTo>
                <a:lnTo>
                  <a:pt x="956516" y="295909"/>
                </a:lnTo>
                <a:close/>
              </a:path>
            </a:pathLst>
          </a:custGeom>
          <a:solidFill>
            <a:srgbClr val="3C3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2" name="object 841"/>
          <p:cNvSpPr>
            <a:spLocks/>
          </p:cNvSpPr>
          <p:nvPr/>
        </p:nvSpPr>
        <p:spPr bwMode="auto">
          <a:xfrm>
            <a:off x="6657975" y="4211638"/>
            <a:ext cx="1460500" cy="842962"/>
          </a:xfrm>
          <a:custGeom>
            <a:avLst/>
            <a:gdLst>
              <a:gd name="T0" fmla="*/ 967568 w 1460500"/>
              <a:gd name="T1" fmla="*/ 289450 h 843279"/>
              <a:gd name="T2" fmla="*/ 952706 w 1460500"/>
              <a:gd name="T3" fmla="*/ 289450 h 843279"/>
              <a:gd name="T4" fmla="*/ 100330 w 1460500"/>
              <a:gd name="T5" fmla="*/ 778993 h 843279"/>
              <a:gd name="T6" fmla="*/ 100330 w 1460500"/>
              <a:gd name="T7" fmla="*/ 787529 h 843279"/>
              <a:gd name="T8" fmla="*/ 967568 w 1460500"/>
              <a:gd name="T9" fmla="*/ 28945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67568" y="289559"/>
                </a:moveTo>
                <a:lnTo>
                  <a:pt x="952706" y="289559"/>
                </a:lnTo>
                <a:lnTo>
                  <a:pt x="100330" y="779286"/>
                </a:lnTo>
                <a:lnTo>
                  <a:pt x="100330" y="787825"/>
                </a:lnTo>
                <a:lnTo>
                  <a:pt x="967568" y="289559"/>
                </a:lnTo>
                <a:close/>
              </a:path>
            </a:pathLst>
          </a:custGeom>
          <a:solidFill>
            <a:srgbClr val="3D3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3" name="object 842"/>
          <p:cNvSpPr>
            <a:spLocks/>
          </p:cNvSpPr>
          <p:nvPr/>
        </p:nvSpPr>
        <p:spPr bwMode="auto">
          <a:xfrm>
            <a:off x="6662738" y="4217988"/>
            <a:ext cx="1460500" cy="842962"/>
          </a:xfrm>
          <a:custGeom>
            <a:avLst/>
            <a:gdLst>
              <a:gd name="T0" fmla="*/ 978620 w 1460500"/>
              <a:gd name="T1" fmla="*/ 283103 h 843279"/>
              <a:gd name="T2" fmla="*/ 963758 w 1460500"/>
              <a:gd name="T3" fmla="*/ 283103 h 843279"/>
              <a:gd name="T4" fmla="*/ 96520 w 1460500"/>
              <a:gd name="T5" fmla="*/ 781181 h 843279"/>
              <a:gd name="T6" fmla="*/ 96520 w 1460500"/>
              <a:gd name="T7" fmla="*/ 789717 h 843279"/>
              <a:gd name="T8" fmla="*/ 978620 w 1460500"/>
              <a:gd name="T9" fmla="*/ 28310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78620" y="283209"/>
                </a:moveTo>
                <a:lnTo>
                  <a:pt x="963758" y="283209"/>
                </a:lnTo>
                <a:lnTo>
                  <a:pt x="96520" y="781475"/>
                </a:lnTo>
                <a:lnTo>
                  <a:pt x="96520" y="790014"/>
                </a:lnTo>
                <a:lnTo>
                  <a:pt x="978620" y="283209"/>
                </a:lnTo>
                <a:close/>
              </a:path>
            </a:pathLst>
          </a:custGeom>
          <a:solidFill>
            <a:srgbClr val="3E3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4" name="object 843"/>
          <p:cNvSpPr>
            <a:spLocks/>
          </p:cNvSpPr>
          <p:nvPr/>
        </p:nvSpPr>
        <p:spPr bwMode="auto">
          <a:xfrm>
            <a:off x="6665913" y="4224338"/>
            <a:ext cx="1460500" cy="842962"/>
          </a:xfrm>
          <a:custGeom>
            <a:avLst/>
            <a:gdLst>
              <a:gd name="T0" fmla="*/ 988179 w 1460500"/>
              <a:gd name="T1" fmla="*/ 276755 h 843279"/>
              <a:gd name="T2" fmla="*/ 974810 w 1460500"/>
              <a:gd name="T3" fmla="*/ 276755 h 843279"/>
              <a:gd name="T4" fmla="*/ 92710 w 1460500"/>
              <a:gd name="T5" fmla="*/ 783369 h 843279"/>
              <a:gd name="T6" fmla="*/ 92710 w 1460500"/>
              <a:gd name="T7" fmla="*/ 791827 h 843279"/>
              <a:gd name="T8" fmla="*/ 988179 w 1460500"/>
              <a:gd name="T9" fmla="*/ 27675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988179" y="276859"/>
                </a:moveTo>
                <a:lnTo>
                  <a:pt x="974810" y="276859"/>
                </a:lnTo>
                <a:lnTo>
                  <a:pt x="92710" y="783664"/>
                </a:lnTo>
                <a:lnTo>
                  <a:pt x="92710" y="792125"/>
                </a:lnTo>
                <a:lnTo>
                  <a:pt x="988179" y="276859"/>
                </a:lnTo>
                <a:close/>
              </a:path>
            </a:pathLst>
          </a:custGeom>
          <a:solidFill>
            <a:srgbClr val="3F3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5" name="object 844"/>
          <p:cNvSpPr>
            <a:spLocks/>
          </p:cNvSpPr>
          <p:nvPr/>
        </p:nvSpPr>
        <p:spPr bwMode="auto">
          <a:xfrm>
            <a:off x="6670675" y="4229100"/>
            <a:ext cx="1458913" cy="844550"/>
          </a:xfrm>
          <a:custGeom>
            <a:avLst/>
            <a:gdLst>
              <a:gd name="T0" fmla="*/ 999639 w 1459229"/>
              <a:gd name="T1" fmla="*/ 271780 h 844550"/>
              <a:gd name="T2" fmla="*/ 984156 w 1459229"/>
              <a:gd name="T3" fmla="*/ 271780 h 844550"/>
              <a:gd name="T4" fmla="*/ 88881 w 1459229"/>
              <a:gd name="T5" fmla="*/ 787045 h 844550"/>
              <a:gd name="T6" fmla="*/ 88881 w 1459229"/>
              <a:gd name="T7" fmla="*/ 795619 h 844550"/>
              <a:gd name="T8" fmla="*/ 999639 w 1459229"/>
              <a:gd name="T9" fmla="*/ 2717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999856" y="271780"/>
                </a:moveTo>
                <a:lnTo>
                  <a:pt x="984369" y="271780"/>
                </a:lnTo>
                <a:lnTo>
                  <a:pt x="88900" y="787045"/>
                </a:lnTo>
                <a:lnTo>
                  <a:pt x="88900" y="795619"/>
                </a:lnTo>
                <a:lnTo>
                  <a:pt x="999856" y="271780"/>
                </a:lnTo>
                <a:close/>
              </a:path>
            </a:pathLst>
          </a:custGeom>
          <a:solidFill>
            <a:srgbClr val="404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6" name="object 845"/>
          <p:cNvSpPr>
            <a:spLocks/>
          </p:cNvSpPr>
          <p:nvPr/>
        </p:nvSpPr>
        <p:spPr bwMode="auto">
          <a:xfrm>
            <a:off x="6673850" y="4237038"/>
            <a:ext cx="1458913" cy="842962"/>
          </a:xfrm>
          <a:custGeom>
            <a:avLst/>
            <a:gdLst>
              <a:gd name="T0" fmla="*/ 1008761 w 1459229"/>
              <a:gd name="T1" fmla="*/ 264060 h 843279"/>
              <a:gd name="T2" fmla="*/ 995830 w 1459229"/>
              <a:gd name="T3" fmla="*/ 264060 h 843279"/>
              <a:gd name="T4" fmla="*/ 85072 w 1459229"/>
              <a:gd name="T5" fmla="*/ 787703 h 843279"/>
              <a:gd name="T6" fmla="*/ 85072 w 1459229"/>
              <a:gd name="T7" fmla="*/ 795480 h 843279"/>
              <a:gd name="T8" fmla="*/ 1008761 w 1459229"/>
              <a:gd name="T9" fmla="*/ 26406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008980" y="264159"/>
                </a:moveTo>
                <a:lnTo>
                  <a:pt x="996046" y="264159"/>
                </a:lnTo>
                <a:lnTo>
                  <a:pt x="85090" y="787999"/>
                </a:lnTo>
                <a:lnTo>
                  <a:pt x="85090" y="795779"/>
                </a:lnTo>
                <a:lnTo>
                  <a:pt x="1008980" y="264159"/>
                </a:lnTo>
                <a:close/>
              </a:path>
            </a:pathLst>
          </a:custGeom>
          <a:solidFill>
            <a:srgbClr val="414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7" name="object 846"/>
          <p:cNvSpPr>
            <a:spLocks/>
          </p:cNvSpPr>
          <p:nvPr/>
        </p:nvSpPr>
        <p:spPr bwMode="auto">
          <a:xfrm>
            <a:off x="6677025" y="4241800"/>
            <a:ext cx="1460500" cy="844550"/>
          </a:xfrm>
          <a:custGeom>
            <a:avLst/>
            <a:gdLst>
              <a:gd name="T0" fmla="*/ 1021285 w 1460500"/>
              <a:gd name="T1" fmla="*/ 259080 h 844550"/>
              <a:gd name="T2" fmla="*/ 1006440 w 1460500"/>
              <a:gd name="T3" fmla="*/ 259080 h 844550"/>
              <a:gd name="T4" fmla="*/ 82550 w 1460500"/>
              <a:gd name="T5" fmla="*/ 790699 h 844550"/>
              <a:gd name="T6" fmla="*/ 82550 w 1460500"/>
              <a:gd name="T7" fmla="*/ 799241 h 844550"/>
              <a:gd name="T8" fmla="*/ 1021285 w 1460500"/>
              <a:gd name="T9" fmla="*/ 25908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21285" y="259080"/>
                </a:moveTo>
                <a:lnTo>
                  <a:pt x="1006440" y="259080"/>
                </a:lnTo>
                <a:lnTo>
                  <a:pt x="82550" y="790699"/>
                </a:lnTo>
                <a:lnTo>
                  <a:pt x="82550" y="799241"/>
                </a:lnTo>
                <a:lnTo>
                  <a:pt x="1021285" y="259080"/>
                </a:lnTo>
                <a:close/>
              </a:path>
            </a:pathLst>
          </a:custGeom>
          <a:solidFill>
            <a:srgbClr val="424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8" name="object 847"/>
          <p:cNvSpPr>
            <a:spLocks/>
          </p:cNvSpPr>
          <p:nvPr/>
        </p:nvSpPr>
        <p:spPr bwMode="auto">
          <a:xfrm>
            <a:off x="6680200" y="4248150"/>
            <a:ext cx="1460500" cy="844550"/>
          </a:xfrm>
          <a:custGeom>
            <a:avLst/>
            <a:gdLst>
              <a:gd name="T0" fmla="*/ 1032321 w 1460500"/>
              <a:gd name="T1" fmla="*/ 252730 h 844550"/>
              <a:gd name="T2" fmla="*/ 1017475 w 1460500"/>
              <a:gd name="T3" fmla="*/ 252730 h 844550"/>
              <a:gd name="T4" fmla="*/ 78740 w 1460500"/>
              <a:gd name="T5" fmla="*/ 792891 h 844550"/>
              <a:gd name="T6" fmla="*/ 78740 w 1460500"/>
              <a:gd name="T7" fmla="*/ 801434 h 844550"/>
              <a:gd name="T8" fmla="*/ 1032321 w 1460500"/>
              <a:gd name="T9" fmla="*/ 25273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32321" y="252730"/>
                </a:moveTo>
                <a:lnTo>
                  <a:pt x="1017475" y="252730"/>
                </a:lnTo>
                <a:lnTo>
                  <a:pt x="78740" y="792891"/>
                </a:lnTo>
                <a:lnTo>
                  <a:pt x="78740" y="801434"/>
                </a:lnTo>
                <a:lnTo>
                  <a:pt x="1032321" y="252730"/>
                </a:lnTo>
                <a:close/>
              </a:path>
            </a:pathLst>
          </a:custGeom>
          <a:solidFill>
            <a:srgbClr val="434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49" name="object 848"/>
          <p:cNvSpPr>
            <a:spLocks/>
          </p:cNvSpPr>
          <p:nvPr/>
        </p:nvSpPr>
        <p:spPr bwMode="auto">
          <a:xfrm>
            <a:off x="6683375" y="4254500"/>
            <a:ext cx="1460500" cy="842963"/>
          </a:xfrm>
          <a:custGeom>
            <a:avLst/>
            <a:gdLst>
              <a:gd name="T0" fmla="*/ 1042723 w 1460500"/>
              <a:gd name="T1" fmla="*/ 246288 h 843279"/>
              <a:gd name="T2" fmla="*/ 1028511 w 1460500"/>
              <a:gd name="T3" fmla="*/ 246288 h 843279"/>
              <a:gd name="T4" fmla="*/ 74930 w 1460500"/>
              <a:gd name="T5" fmla="*/ 794786 h 843279"/>
              <a:gd name="T6" fmla="*/ 74930 w 1460500"/>
              <a:gd name="T7" fmla="*/ 802117 h 843279"/>
              <a:gd name="T8" fmla="*/ 1042723 w 1460500"/>
              <a:gd name="T9" fmla="*/ 24628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42723" y="246380"/>
                </a:moveTo>
                <a:lnTo>
                  <a:pt x="1028511" y="246380"/>
                </a:lnTo>
                <a:lnTo>
                  <a:pt x="74930" y="795084"/>
                </a:lnTo>
                <a:lnTo>
                  <a:pt x="74930" y="802418"/>
                </a:lnTo>
                <a:lnTo>
                  <a:pt x="1042723" y="246380"/>
                </a:lnTo>
                <a:close/>
              </a:path>
            </a:pathLst>
          </a:custGeom>
          <a:solidFill>
            <a:srgbClr val="444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0" name="object 849"/>
          <p:cNvSpPr>
            <a:spLocks/>
          </p:cNvSpPr>
          <p:nvPr/>
        </p:nvSpPr>
        <p:spPr bwMode="auto">
          <a:xfrm>
            <a:off x="6688138" y="4260850"/>
            <a:ext cx="1460500" cy="844550"/>
          </a:xfrm>
          <a:custGeom>
            <a:avLst/>
            <a:gdLst>
              <a:gd name="T0" fmla="*/ 1054392 w 1460500"/>
              <a:gd name="T1" fmla="*/ 240030 h 844550"/>
              <a:gd name="T2" fmla="*/ 1038913 w 1460500"/>
              <a:gd name="T3" fmla="*/ 240030 h 844550"/>
              <a:gd name="T4" fmla="*/ 71120 w 1460500"/>
              <a:gd name="T5" fmla="*/ 796068 h 844550"/>
              <a:gd name="T6" fmla="*/ 71120 w 1460500"/>
              <a:gd name="T7" fmla="*/ 805818 h 844550"/>
              <a:gd name="T8" fmla="*/ 1054392 w 1460500"/>
              <a:gd name="T9" fmla="*/ 24003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054392" y="240030"/>
                </a:moveTo>
                <a:lnTo>
                  <a:pt x="1038913" y="240030"/>
                </a:lnTo>
                <a:lnTo>
                  <a:pt x="71120" y="796068"/>
                </a:lnTo>
                <a:lnTo>
                  <a:pt x="71120" y="805818"/>
                </a:lnTo>
                <a:lnTo>
                  <a:pt x="1054392" y="240030"/>
                </a:lnTo>
                <a:close/>
              </a:path>
            </a:pathLst>
          </a:custGeom>
          <a:solidFill>
            <a:srgbClr val="454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1" name="object 850"/>
          <p:cNvSpPr>
            <a:spLocks/>
          </p:cNvSpPr>
          <p:nvPr/>
        </p:nvSpPr>
        <p:spPr bwMode="auto">
          <a:xfrm>
            <a:off x="6691313" y="4267200"/>
            <a:ext cx="1458912" cy="842963"/>
          </a:xfrm>
          <a:custGeom>
            <a:avLst/>
            <a:gdLst>
              <a:gd name="T0" fmla="*/ 1063672 w 1459229"/>
              <a:gd name="T1" fmla="*/ 233592 h 843279"/>
              <a:gd name="T2" fmla="*/ 1050354 w 1459229"/>
              <a:gd name="T3" fmla="*/ 233592 h 843279"/>
              <a:gd name="T4" fmla="*/ 67295 w 1459229"/>
              <a:gd name="T5" fmla="*/ 799168 h 843279"/>
              <a:gd name="T6" fmla="*/ 67295 w 1459229"/>
              <a:gd name="T7" fmla="*/ 806462 h 843279"/>
              <a:gd name="T8" fmla="*/ 1063672 w 1459229"/>
              <a:gd name="T9" fmla="*/ 23359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063903" y="233680"/>
                </a:moveTo>
                <a:lnTo>
                  <a:pt x="1050582" y="233680"/>
                </a:lnTo>
                <a:lnTo>
                  <a:pt x="67310" y="799468"/>
                </a:lnTo>
                <a:lnTo>
                  <a:pt x="67310" y="806764"/>
                </a:lnTo>
                <a:lnTo>
                  <a:pt x="1063903" y="233680"/>
                </a:lnTo>
                <a:close/>
              </a:path>
            </a:pathLst>
          </a:custGeom>
          <a:solidFill>
            <a:srgbClr val="464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2" name="object 851"/>
          <p:cNvSpPr>
            <a:spLocks/>
          </p:cNvSpPr>
          <p:nvPr/>
        </p:nvSpPr>
        <p:spPr bwMode="auto">
          <a:xfrm>
            <a:off x="6696075" y="4273550"/>
            <a:ext cx="1458913" cy="842963"/>
          </a:xfrm>
          <a:custGeom>
            <a:avLst/>
            <a:gdLst>
              <a:gd name="T0" fmla="*/ 1074377 w 1459229"/>
              <a:gd name="T1" fmla="*/ 227245 h 843279"/>
              <a:gd name="T2" fmla="*/ 1059864 w 1459229"/>
              <a:gd name="T3" fmla="*/ 227245 h 843279"/>
              <a:gd name="T4" fmla="*/ 63486 w 1459229"/>
              <a:gd name="T5" fmla="*/ 800114 h 843279"/>
              <a:gd name="T6" fmla="*/ 63486 w 1459229"/>
              <a:gd name="T7" fmla="*/ 807952 h 843279"/>
              <a:gd name="T8" fmla="*/ 1074377 w 1459229"/>
              <a:gd name="T9" fmla="*/ 22724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074610" y="227330"/>
                </a:moveTo>
                <a:lnTo>
                  <a:pt x="1060093" y="227330"/>
                </a:lnTo>
                <a:lnTo>
                  <a:pt x="63500" y="800414"/>
                </a:lnTo>
                <a:lnTo>
                  <a:pt x="63500" y="808255"/>
                </a:lnTo>
                <a:lnTo>
                  <a:pt x="1074610" y="227330"/>
                </a:lnTo>
                <a:close/>
              </a:path>
            </a:pathLst>
          </a:custGeom>
          <a:solidFill>
            <a:srgbClr val="474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3" name="object 852"/>
          <p:cNvSpPr>
            <a:spLocks/>
          </p:cNvSpPr>
          <p:nvPr/>
        </p:nvSpPr>
        <p:spPr bwMode="auto">
          <a:xfrm>
            <a:off x="6697663" y="4279900"/>
            <a:ext cx="1460500" cy="842963"/>
          </a:xfrm>
          <a:custGeom>
            <a:avLst/>
            <a:gdLst>
              <a:gd name="T0" fmla="*/ 1086933 w 1460500"/>
              <a:gd name="T1" fmla="*/ 220897 h 843279"/>
              <a:gd name="T2" fmla="*/ 1072070 w 1460500"/>
              <a:gd name="T3" fmla="*/ 220897 h 843279"/>
              <a:gd name="T4" fmla="*/ 60960 w 1460500"/>
              <a:gd name="T5" fmla="*/ 801605 h 843279"/>
              <a:gd name="T6" fmla="*/ 60960 w 1460500"/>
              <a:gd name="T7" fmla="*/ 810140 h 843279"/>
              <a:gd name="T8" fmla="*/ 1086933 w 1460500"/>
              <a:gd name="T9" fmla="*/ 22089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86933" y="220980"/>
                </a:moveTo>
                <a:lnTo>
                  <a:pt x="1072070" y="220980"/>
                </a:lnTo>
                <a:lnTo>
                  <a:pt x="60960" y="801905"/>
                </a:lnTo>
                <a:lnTo>
                  <a:pt x="60960" y="810444"/>
                </a:lnTo>
                <a:lnTo>
                  <a:pt x="1086933" y="220980"/>
                </a:lnTo>
                <a:close/>
              </a:path>
            </a:pathLst>
          </a:custGeom>
          <a:solidFill>
            <a:srgbClr val="484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4" name="object 853"/>
          <p:cNvSpPr>
            <a:spLocks/>
          </p:cNvSpPr>
          <p:nvPr/>
        </p:nvSpPr>
        <p:spPr bwMode="auto">
          <a:xfrm>
            <a:off x="6702425" y="4286250"/>
            <a:ext cx="1460500" cy="842963"/>
          </a:xfrm>
          <a:custGeom>
            <a:avLst/>
            <a:gdLst>
              <a:gd name="T0" fmla="*/ 1097985 w 1460500"/>
              <a:gd name="T1" fmla="*/ 214550 h 843279"/>
              <a:gd name="T2" fmla="*/ 1083123 w 1460500"/>
              <a:gd name="T3" fmla="*/ 214550 h 843279"/>
              <a:gd name="T4" fmla="*/ 57150 w 1460500"/>
              <a:gd name="T5" fmla="*/ 803793 h 843279"/>
              <a:gd name="T6" fmla="*/ 57150 w 1460500"/>
              <a:gd name="T7" fmla="*/ 812328 h 843279"/>
              <a:gd name="T8" fmla="*/ 1097985 w 1460500"/>
              <a:gd name="T9" fmla="*/ 21455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097985" y="214630"/>
                </a:moveTo>
                <a:lnTo>
                  <a:pt x="1083123" y="214630"/>
                </a:lnTo>
                <a:lnTo>
                  <a:pt x="57150" y="804094"/>
                </a:lnTo>
                <a:lnTo>
                  <a:pt x="57150" y="812633"/>
                </a:lnTo>
                <a:lnTo>
                  <a:pt x="1097985" y="214630"/>
                </a:lnTo>
                <a:close/>
              </a:path>
            </a:pathLst>
          </a:custGeom>
          <a:solidFill>
            <a:srgbClr val="4A4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5" name="object 854"/>
          <p:cNvSpPr>
            <a:spLocks/>
          </p:cNvSpPr>
          <p:nvPr/>
        </p:nvSpPr>
        <p:spPr bwMode="auto">
          <a:xfrm>
            <a:off x="6705600" y="4292600"/>
            <a:ext cx="1460500" cy="842963"/>
          </a:xfrm>
          <a:custGeom>
            <a:avLst/>
            <a:gdLst>
              <a:gd name="T0" fmla="*/ 1109037 w 1460500"/>
              <a:gd name="T1" fmla="*/ 208202 h 843279"/>
              <a:gd name="T2" fmla="*/ 1094175 w 1460500"/>
              <a:gd name="T3" fmla="*/ 208202 h 843279"/>
              <a:gd name="T4" fmla="*/ 53340 w 1460500"/>
              <a:gd name="T5" fmla="*/ 805981 h 843279"/>
              <a:gd name="T6" fmla="*/ 53340 w 1460500"/>
              <a:gd name="T7" fmla="*/ 808686 h 843279"/>
              <a:gd name="T8" fmla="*/ 53949 w 1460500"/>
              <a:gd name="T9" fmla="*/ 814167 h 843279"/>
              <a:gd name="T10" fmla="*/ 1109037 w 1460500"/>
              <a:gd name="T11" fmla="*/ 208202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109037" y="208280"/>
                </a:moveTo>
                <a:lnTo>
                  <a:pt x="1094175" y="208280"/>
                </a:lnTo>
                <a:lnTo>
                  <a:pt x="53340" y="806283"/>
                </a:lnTo>
                <a:lnTo>
                  <a:pt x="53340" y="808989"/>
                </a:lnTo>
                <a:lnTo>
                  <a:pt x="53949" y="814472"/>
                </a:lnTo>
                <a:lnTo>
                  <a:pt x="1109037" y="208280"/>
                </a:lnTo>
                <a:close/>
              </a:path>
            </a:pathLst>
          </a:custGeom>
          <a:solidFill>
            <a:srgbClr val="4B4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6" name="object 855"/>
          <p:cNvSpPr>
            <a:spLocks/>
          </p:cNvSpPr>
          <p:nvPr/>
        </p:nvSpPr>
        <p:spPr bwMode="auto">
          <a:xfrm>
            <a:off x="6708775" y="4298950"/>
            <a:ext cx="1460500" cy="842963"/>
          </a:xfrm>
          <a:custGeom>
            <a:avLst/>
            <a:gdLst>
              <a:gd name="T0" fmla="*/ 1118398 w 1460500"/>
              <a:gd name="T1" fmla="*/ 201854 h 843279"/>
              <a:gd name="T2" fmla="*/ 1105227 w 1460500"/>
              <a:gd name="T3" fmla="*/ 201854 h 843279"/>
              <a:gd name="T4" fmla="*/ 50139 w 1460500"/>
              <a:gd name="T5" fmla="*/ 807819 h 843279"/>
              <a:gd name="T6" fmla="*/ 50800 w 1460500"/>
              <a:gd name="T7" fmla="*/ 813764 h 843279"/>
              <a:gd name="T8" fmla="*/ 51026 w 1460500"/>
              <a:gd name="T9" fmla="*/ 815804 h 843279"/>
              <a:gd name="T10" fmla="*/ 1118398 w 1460500"/>
              <a:gd name="T11" fmla="*/ 201854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118398" y="201930"/>
                </a:moveTo>
                <a:lnTo>
                  <a:pt x="1105227" y="201930"/>
                </a:lnTo>
                <a:lnTo>
                  <a:pt x="50139" y="808122"/>
                </a:lnTo>
                <a:lnTo>
                  <a:pt x="50800" y="814069"/>
                </a:lnTo>
                <a:lnTo>
                  <a:pt x="51026" y="816110"/>
                </a:lnTo>
                <a:lnTo>
                  <a:pt x="1118398" y="201930"/>
                </a:lnTo>
                <a:close/>
              </a:path>
            </a:pathLst>
          </a:custGeom>
          <a:solidFill>
            <a:srgbClr val="4C4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7" name="object 856"/>
          <p:cNvSpPr>
            <a:spLocks/>
          </p:cNvSpPr>
          <p:nvPr/>
        </p:nvSpPr>
        <p:spPr bwMode="auto">
          <a:xfrm>
            <a:off x="6713538" y="4303713"/>
            <a:ext cx="1458912" cy="844550"/>
          </a:xfrm>
          <a:custGeom>
            <a:avLst/>
            <a:gdLst>
              <a:gd name="T0" fmla="*/ 1128207 w 1459229"/>
              <a:gd name="T1" fmla="*/ 196850 h 844550"/>
              <a:gd name="T2" fmla="*/ 1114346 w 1459229"/>
              <a:gd name="T3" fmla="*/ 196850 h 844550"/>
              <a:gd name="T4" fmla="*/ 47206 w 1459229"/>
              <a:gd name="T5" fmla="*/ 811030 h 844550"/>
              <a:gd name="T6" fmla="*/ 48096 w 1459229"/>
              <a:gd name="T7" fmla="*/ 819038 h 844550"/>
              <a:gd name="T8" fmla="*/ 1128207 w 1459229"/>
              <a:gd name="T9" fmla="*/ 1968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128452" y="196850"/>
                </a:moveTo>
                <a:lnTo>
                  <a:pt x="1114588" y="196850"/>
                </a:lnTo>
                <a:lnTo>
                  <a:pt x="47216" y="811030"/>
                </a:lnTo>
                <a:lnTo>
                  <a:pt x="48106" y="819038"/>
                </a:lnTo>
                <a:lnTo>
                  <a:pt x="1128452" y="196850"/>
                </a:lnTo>
                <a:close/>
              </a:path>
            </a:pathLst>
          </a:custGeom>
          <a:solidFill>
            <a:srgbClr val="4D4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8" name="object 857"/>
          <p:cNvSpPr>
            <a:spLocks/>
          </p:cNvSpPr>
          <p:nvPr/>
        </p:nvSpPr>
        <p:spPr bwMode="auto">
          <a:xfrm>
            <a:off x="6716713" y="4310063"/>
            <a:ext cx="1458912" cy="844550"/>
          </a:xfrm>
          <a:custGeom>
            <a:avLst/>
            <a:gdLst>
              <a:gd name="T0" fmla="*/ 1138952 w 1459229"/>
              <a:gd name="T1" fmla="*/ 190500 h 844550"/>
              <a:gd name="T2" fmla="*/ 1124398 w 1459229"/>
              <a:gd name="T3" fmla="*/ 190500 h 844550"/>
              <a:gd name="T4" fmla="*/ 44286 w 1459229"/>
              <a:gd name="T5" fmla="*/ 812688 h 844550"/>
              <a:gd name="T6" fmla="*/ 44440 w 1459229"/>
              <a:gd name="T7" fmla="*/ 814070 h 844550"/>
              <a:gd name="T8" fmla="*/ 46220 w 1459229"/>
              <a:gd name="T9" fmla="*/ 819410 h 844550"/>
              <a:gd name="T10" fmla="*/ 1138952 w 1459229"/>
              <a:gd name="T11" fmla="*/ 1905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4550"/>
              <a:gd name="T20" fmla="*/ 1459229 w 145922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4550">
                <a:moveTo>
                  <a:pt x="1139199" y="190500"/>
                </a:moveTo>
                <a:lnTo>
                  <a:pt x="1124642" y="190500"/>
                </a:lnTo>
                <a:lnTo>
                  <a:pt x="44296" y="812688"/>
                </a:lnTo>
                <a:lnTo>
                  <a:pt x="44450" y="814070"/>
                </a:lnTo>
                <a:lnTo>
                  <a:pt x="46230" y="819410"/>
                </a:lnTo>
                <a:lnTo>
                  <a:pt x="1139199" y="190500"/>
                </a:lnTo>
                <a:close/>
              </a:path>
            </a:pathLst>
          </a:custGeom>
          <a:solidFill>
            <a:srgbClr val="4E4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59" name="object 858"/>
          <p:cNvSpPr>
            <a:spLocks/>
          </p:cNvSpPr>
          <p:nvPr/>
        </p:nvSpPr>
        <p:spPr bwMode="auto">
          <a:xfrm>
            <a:off x="6719888" y="4316413"/>
            <a:ext cx="1460500" cy="844550"/>
          </a:xfrm>
          <a:custGeom>
            <a:avLst/>
            <a:gdLst>
              <a:gd name="T0" fmla="*/ 1151505 w 1460500"/>
              <a:gd name="T1" fmla="*/ 184150 h 844550"/>
              <a:gd name="T2" fmla="*/ 1136659 w 1460500"/>
              <a:gd name="T3" fmla="*/ 184150 h 844550"/>
              <a:gd name="T4" fmla="*/ 43690 w 1460500"/>
              <a:gd name="T5" fmla="*/ 813060 h 844550"/>
              <a:gd name="T6" fmla="*/ 45720 w 1460500"/>
              <a:gd name="T7" fmla="*/ 819150 h 844550"/>
              <a:gd name="T8" fmla="*/ 46116 w 1460500"/>
              <a:gd name="T9" fmla="*/ 820206 h 844550"/>
              <a:gd name="T10" fmla="*/ 1151505 w 1460500"/>
              <a:gd name="T11" fmla="*/ 18415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151505" y="184150"/>
                </a:moveTo>
                <a:lnTo>
                  <a:pt x="1136659" y="184150"/>
                </a:lnTo>
                <a:lnTo>
                  <a:pt x="43690" y="813060"/>
                </a:lnTo>
                <a:lnTo>
                  <a:pt x="45720" y="819150"/>
                </a:lnTo>
                <a:lnTo>
                  <a:pt x="46116" y="820206"/>
                </a:lnTo>
                <a:lnTo>
                  <a:pt x="1151505" y="184150"/>
                </a:lnTo>
                <a:close/>
              </a:path>
            </a:pathLst>
          </a:custGeom>
          <a:solidFill>
            <a:srgbClr val="4F4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0" name="object 859"/>
          <p:cNvSpPr>
            <a:spLocks/>
          </p:cNvSpPr>
          <p:nvPr/>
        </p:nvSpPr>
        <p:spPr bwMode="auto">
          <a:xfrm>
            <a:off x="6723063" y="4322763"/>
            <a:ext cx="1460500" cy="844550"/>
          </a:xfrm>
          <a:custGeom>
            <a:avLst/>
            <a:gdLst>
              <a:gd name="T0" fmla="*/ 1162540 w 1460500"/>
              <a:gd name="T1" fmla="*/ 177800 h 844550"/>
              <a:gd name="T2" fmla="*/ 1147695 w 1460500"/>
              <a:gd name="T3" fmla="*/ 177800 h 844550"/>
              <a:gd name="T4" fmla="*/ 42306 w 1460500"/>
              <a:gd name="T5" fmla="*/ 813856 h 844550"/>
              <a:gd name="T6" fmla="*/ 44940 w 1460500"/>
              <a:gd name="T7" fmla="*/ 820882 h 844550"/>
              <a:gd name="T8" fmla="*/ 1162540 w 1460500"/>
              <a:gd name="T9" fmla="*/ 17780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162540" y="177800"/>
                </a:moveTo>
                <a:lnTo>
                  <a:pt x="1147695" y="177800"/>
                </a:lnTo>
                <a:lnTo>
                  <a:pt x="42306" y="813856"/>
                </a:lnTo>
                <a:lnTo>
                  <a:pt x="44940" y="820882"/>
                </a:lnTo>
                <a:lnTo>
                  <a:pt x="1162540" y="177800"/>
                </a:lnTo>
                <a:close/>
              </a:path>
            </a:pathLst>
          </a:custGeom>
          <a:solidFill>
            <a:srgbClr val="505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1" name="object 860"/>
          <p:cNvSpPr>
            <a:spLocks/>
          </p:cNvSpPr>
          <p:nvPr/>
        </p:nvSpPr>
        <p:spPr bwMode="auto">
          <a:xfrm>
            <a:off x="6727825" y="4329113"/>
            <a:ext cx="1460500" cy="844550"/>
          </a:xfrm>
          <a:custGeom>
            <a:avLst/>
            <a:gdLst>
              <a:gd name="T0" fmla="*/ 1173576 w 1460500"/>
              <a:gd name="T1" fmla="*/ 171450 h 844550"/>
              <a:gd name="T2" fmla="*/ 1158730 w 1460500"/>
              <a:gd name="T3" fmla="*/ 171450 h 844550"/>
              <a:gd name="T4" fmla="*/ 41130 w 1460500"/>
              <a:gd name="T5" fmla="*/ 814532 h 844550"/>
              <a:gd name="T6" fmla="*/ 41909 w 1460500"/>
              <a:gd name="T7" fmla="*/ 816610 h 844550"/>
              <a:gd name="T8" fmla="*/ 44675 w 1460500"/>
              <a:gd name="T9" fmla="*/ 821035 h 844550"/>
              <a:gd name="T10" fmla="*/ 1173576 w 1460500"/>
              <a:gd name="T11" fmla="*/ 17145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173576" y="171450"/>
                </a:moveTo>
                <a:lnTo>
                  <a:pt x="1158730" y="171450"/>
                </a:lnTo>
                <a:lnTo>
                  <a:pt x="41130" y="814532"/>
                </a:lnTo>
                <a:lnTo>
                  <a:pt x="41909" y="816610"/>
                </a:lnTo>
                <a:lnTo>
                  <a:pt x="44675" y="821035"/>
                </a:lnTo>
                <a:lnTo>
                  <a:pt x="1173576" y="171450"/>
                </a:lnTo>
                <a:close/>
              </a:path>
            </a:pathLst>
          </a:custGeom>
          <a:solidFill>
            <a:srgbClr val="515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2" name="object 861"/>
          <p:cNvSpPr>
            <a:spLocks/>
          </p:cNvSpPr>
          <p:nvPr/>
        </p:nvSpPr>
        <p:spPr bwMode="auto">
          <a:xfrm>
            <a:off x="6731000" y="4335463"/>
            <a:ext cx="1460500" cy="844550"/>
          </a:xfrm>
          <a:custGeom>
            <a:avLst/>
            <a:gdLst>
              <a:gd name="T0" fmla="*/ 1184611 w 1460500"/>
              <a:gd name="T1" fmla="*/ 165100 h 844550"/>
              <a:gd name="T2" fmla="*/ 1169766 w 1460500"/>
              <a:gd name="T3" fmla="*/ 165100 h 844550"/>
              <a:gd name="T4" fmla="*/ 40865 w 1460500"/>
              <a:gd name="T5" fmla="*/ 814685 h 844550"/>
              <a:gd name="T6" fmla="*/ 44450 w 1460500"/>
              <a:gd name="T7" fmla="*/ 820420 h 844550"/>
              <a:gd name="T8" fmla="*/ 44792 w 1460500"/>
              <a:gd name="T9" fmla="*/ 820968 h 844550"/>
              <a:gd name="T10" fmla="*/ 1184611 w 1460500"/>
              <a:gd name="T11" fmla="*/ 165100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184611" y="165100"/>
                </a:moveTo>
                <a:lnTo>
                  <a:pt x="1169766" y="165100"/>
                </a:lnTo>
                <a:lnTo>
                  <a:pt x="40865" y="814685"/>
                </a:lnTo>
                <a:lnTo>
                  <a:pt x="44450" y="820420"/>
                </a:lnTo>
                <a:lnTo>
                  <a:pt x="44792" y="820968"/>
                </a:lnTo>
                <a:lnTo>
                  <a:pt x="1184611" y="165100"/>
                </a:lnTo>
                <a:close/>
              </a:path>
            </a:pathLst>
          </a:custGeom>
          <a:solidFill>
            <a:srgbClr val="525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3" name="object 862"/>
          <p:cNvSpPr>
            <a:spLocks/>
          </p:cNvSpPr>
          <p:nvPr/>
        </p:nvSpPr>
        <p:spPr bwMode="auto">
          <a:xfrm>
            <a:off x="6734175" y="4341813"/>
            <a:ext cx="1460500" cy="844550"/>
          </a:xfrm>
          <a:custGeom>
            <a:avLst/>
            <a:gdLst>
              <a:gd name="T0" fmla="*/ 1195647 w 1460500"/>
              <a:gd name="T1" fmla="*/ 158750 h 844550"/>
              <a:gd name="T2" fmla="*/ 1180801 w 1460500"/>
              <a:gd name="T3" fmla="*/ 158750 h 844550"/>
              <a:gd name="T4" fmla="*/ 40982 w 1460500"/>
              <a:gd name="T5" fmla="*/ 814618 h 844550"/>
              <a:gd name="T6" fmla="*/ 44909 w 1460500"/>
              <a:gd name="T7" fmla="*/ 820900 h 844550"/>
              <a:gd name="T8" fmla="*/ 1195647 w 1460500"/>
              <a:gd name="T9" fmla="*/ 1587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195647" y="158750"/>
                </a:moveTo>
                <a:lnTo>
                  <a:pt x="1180801" y="158750"/>
                </a:lnTo>
                <a:lnTo>
                  <a:pt x="40982" y="814618"/>
                </a:lnTo>
                <a:lnTo>
                  <a:pt x="44909" y="820900"/>
                </a:lnTo>
                <a:lnTo>
                  <a:pt x="1195647" y="158750"/>
                </a:lnTo>
                <a:close/>
              </a:path>
            </a:pathLst>
          </a:custGeom>
          <a:solidFill>
            <a:srgbClr val="535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4" name="object 863"/>
          <p:cNvSpPr>
            <a:spLocks/>
          </p:cNvSpPr>
          <p:nvPr/>
        </p:nvSpPr>
        <p:spPr bwMode="auto">
          <a:xfrm>
            <a:off x="6738938" y="4348163"/>
            <a:ext cx="1458912" cy="842962"/>
          </a:xfrm>
          <a:custGeom>
            <a:avLst/>
            <a:gdLst>
              <a:gd name="T0" fmla="*/ 1204765 w 1459229"/>
              <a:gd name="T1" fmla="*/ 152343 h 843279"/>
              <a:gd name="T2" fmla="*/ 1191578 w 1459229"/>
              <a:gd name="T3" fmla="*/ 152343 h 843279"/>
              <a:gd name="T4" fmla="*/ 41090 w 1459229"/>
              <a:gd name="T5" fmla="*/ 814244 h 843279"/>
              <a:gd name="T6" fmla="*/ 43170 w 1459229"/>
              <a:gd name="T7" fmla="*/ 817573 h 843279"/>
              <a:gd name="T8" fmla="*/ 44113 w 1459229"/>
              <a:gd name="T9" fmla="*/ 819080 h 843279"/>
              <a:gd name="T10" fmla="*/ 1204765 w 1459229"/>
              <a:gd name="T11" fmla="*/ 152343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1205027" y="152400"/>
                </a:moveTo>
                <a:lnTo>
                  <a:pt x="1191837" y="152400"/>
                </a:lnTo>
                <a:lnTo>
                  <a:pt x="41099" y="814550"/>
                </a:lnTo>
                <a:lnTo>
                  <a:pt x="43179" y="817880"/>
                </a:lnTo>
                <a:lnTo>
                  <a:pt x="44123" y="819388"/>
                </a:lnTo>
                <a:lnTo>
                  <a:pt x="1205027" y="152400"/>
                </a:lnTo>
                <a:close/>
              </a:path>
            </a:pathLst>
          </a:custGeom>
          <a:solidFill>
            <a:srgbClr val="545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5" name="object 864"/>
          <p:cNvSpPr>
            <a:spLocks/>
          </p:cNvSpPr>
          <p:nvPr/>
        </p:nvSpPr>
        <p:spPr bwMode="auto">
          <a:xfrm>
            <a:off x="6740525" y="4354513"/>
            <a:ext cx="1460500" cy="844550"/>
          </a:xfrm>
          <a:custGeom>
            <a:avLst/>
            <a:gdLst>
              <a:gd name="T0" fmla="*/ 1217718 w 1460500"/>
              <a:gd name="T1" fmla="*/ 146050 h 844550"/>
              <a:gd name="T2" fmla="*/ 1202487 w 1460500"/>
              <a:gd name="T3" fmla="*/ 146050 h 844550"/>
              <a:gd name="T4" fmla="*/ 41583 w 1460500"/>
              <a:gd name="T5" fmla="*/ 813038 h 844550"/>
              <a:gd name="T6" fmla="*/ 46076 w 1460500"/>
              <a:gd name="T7" fmla="*/ 820229 h 844550"/>
              <a:gd name="T8" fmla="*/ 1217718 w 1460500"/>
              <a:gd name="T9" fmla="*/ 1460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7718" y="146050"/>
                </a:moveTo>
                <a:lnTo>
                  <a:pt x="1202487" y="146050"/>
                </a:lnTo>
                <a:lnTo>
                  <a:pt x="41583" y="813038"/>
                </a:lnTo>
                <a:lnTo>
                  <a:pt x="46076" y="820229"/>
                </a:lnTo>
                <a:lnTo>
                  <a:pt x="1217718" y="146050"/>
                </a:lnTo>
                <a:close/>
              </a:path>
            </a:pathLst>
          </a:custGeom>
          <a:solidFill>
            <a:srgbClr val="555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6" name="object 865"/>
          <p:cNvSpPr>
            <a:spLocks/>
          </p:cNvSpPr>
          <p:nvPr/>
        </p:nvSpPr>
        <p:spPr bwMode="auto">
          <a:xfrm>
            <a:off x="6745288" y="4360863"/>
            <a:ext cx="1460500" cy="842962"/>
          </a:xfrm>
          <a:custGeom>
            <a:avLst/>
            <a:gdLst>
              <a:gd name="T0" fmla="*/ 1228402 w 1460500"/>
              <a:gd name="T1" fmla="*/ 139648 h 843279"/>
              <a:gd name="T2" fmla="*/ 1213908 w 1460500"/>
              <a:gd name="T3" fmla="*/ 139648 h 843279"/>
              <a:gd name="T4" fmla="*/ 42266 w 1460500"/>
              <a:gd name="T5" fmla="*/ 813573 h 843279"/>
              <a:gd name="T6" fmla="*/ 43179 w 1460500"/>
              <a:gd name="T7" fmla="*/ 815034 h 843279"/>
              <a:gd name="T8" fmla="*/ 46558 w 1460500"/>
              <a:gd name="T9" fmla="*/ 818410 h 843279"/>
              <a:gd name="T10" fmla="*/ 1228402 w 1460500"/>
              <a:gd name="T11" fmla="*/ 13964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28402" y="139700"/>
                </a:moveTo>
                <a:lnTo>
                  <a:pt x="1213908" y="139700"/>
                </a:lnTo>
                <a:lnTo>
                  <a:pt x="42266" y="813879"/>
                </a:lnTo>
                <a:lnTo>
                  <a:pt x="43179" y="815340"/>
                </a:lnTo>
                <a:lnTo>
                  <a:pt x="46558" y="818718"/>
                </a:lnTo>
                <a:lnTo>
                  <a:pt x="1228402" y="139700"/>
                </a:lnTo>
                <a:close/>
              </a:path>
            </a:pathLst>
          </a:custGeom>
          <a:solidFill>
            <a:srgbClr val="565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7" name="object 866"/>
          <p:cNvSpPr>
            <a:spLocks/>
          </p:cNvSpPr>
          <p:nvPr/>
        </p:nvSpPr>
        <p:spPr bwMode="auto">
          <a:xfrm>
            <a:off x="6748463" y="4367213"/>
            <a:ext cx="1460500" cy="842962"/>
          </a:xfrm>
          <a:custGeom>
            <a:avLst/>
            <a:gdLst>
              <a:gd name="T0" fmla="*/ 1239454 w 1460500"/>
              <a:gd name="T1" fmla="*/ 133300 h 843279"/>
              <a:gd name="T2" fmla="*/ 1224592 w 1460500"/>
              <a:gd name="T3" fmla="*/ 133300 h 843279"/>
              <a:gd name="T4" fmla="*/ 42748 w 1460500"/>
              <a:gd name="T5" fmla="*/ 812063 h 843279"/>
              <a:gd name="T6" fmla="*/ 48172 w 1460500"/>
              <a:gd name="T7" fmla="*/ 817485 h 843279"/>
              <a:gd name="T8" fmla="*/ 1239454 w 1460500"/>
              <a:gd name="T9" fmla="*/ 13330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39454" y="133350"/>
                </a:moveTo>
                <a:lnTo>
                  <a:pt x="1224592" y="133350"/>
                </a:lnTo>
                <a:lnTo>
                  <a:pt x="42748" y="812368"/>
                </a:lnTo>
                <a:lnTo>
                  <a:pt x="48172" y="817792"/>
                </a:lnTo>
                <a:lnTo>
                  <a:pt x="1239454" y="133350"/>
                </a:lnTo>
                <a:close/>
              </a:path>
            </a:pathLst>
          </a:custGeom>
          <a:solidFill>
            <a:srgbClr val="575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8" name="object 867"/>
          <p:cNvSpPr>
            <a:spLocks/>
          </p:cNvSpPr>
          <p:nvPr/>
        </p:nvSpPr>
        <p:spPr bwMode="auto">
          <a:xfrm>
            <a:off x="6753225" y="4373563"/>
            <a:ext cx="1460500" cy="842962"/>
          </a:xfrm>
          <a:custGeom>
            <a:avLst/>
            <a:gdLst>
              <a:gd name="T0" fmla="*/ 1250506 w 1460500"/>
              <a:gd name="T1" fmla="*/ 126952 h 843279"/>
              <a:gd name="T2" fmla="*/ 1235644 w 1460500"/>
              <a:gd name="T3" fmla="*/ 126952 h 843279"/>
              <a:gd name="T4" fmla="*/ 44362 w 1460500"/>
              <a:gd name="T5" fmla="*/ 811137 h 843279"/>
              <a:gd name="T6" fmla="*/ 49785 w 1460500"/>
              <a:gd name="T7" fmla="*/ 816558 h 843279"/>
              <a:gd name="T8" fmla="*/ 1250506 w 1460500"/>
              <a:gd name="T9" fmla="*/ 12695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50506" y="127000"/>
                </a:moveTo>
                <a:lnTo>
                  <a:pt x="1235644" y="127000"/>
                </a:lnTo>
                <a:lnTo>
                  <a:pt x="44362" y="811442"/>
                </a:lnTo>
                <a:lnTo>
                  <a:pt x="49785" y="816865"/>
                </a:lnTo>
                <a:lnTo>
                  <a:pt x="1250506" y="127000"/>
                </a:lnTo>
                <a:close/>
              </a:path>
            </a:pathLst>
          </a:custGeom>
          <a:solidFill>
            <a:srgbClr val="585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69" name="object 868"/>
          <p:cNvSpPr>
            <a:spLocks/>
          </p:cNvSpPr>
          <p:nvPr/>
        </p:nvSpPr>
        <p:spPr bwMode="auto">
          <a:xfrm>
            <a:off x="6756400" y="4379913"/>
            <a:ext cx="1460500" cy="842962"/>
          </a:xfrm>
          <a:custGeom>
            <a:avLst/>
            <a:gdLst>
              <a:gd name="T0" fmla="*/ 1259653 w 1460500"/>
              <a:gd name="T1" fmla="*/ 120605 h 843279"/>
              <a:gd name="T2" fmla="*/ 1246696 w 1460500"/>
              <a:gd name="T3" fmla="*/ 120605 h 843279"/>
              <a:gd name="T4" fmla="*/ 45975 w 1460500"/>
              <a:gd name="T5" fmla="*/ 810210 h 843279"/>
              <a:gd name="T6" fmla="*/ 48259 w 1460500"/>
              <a:gd name="T7" fmla="*/ 812494 h 843279"/>
              <a:gd name="T8" fmla="*/ 51959 w 1460500"/>
              <a:gd name="T9" fmla="*/ 815267 h 843279"/>
              <a:gd name="T10" fmla="*/ 1259653 w 1460500"/>
              <a:gd name="T11" fmla="*/ 120605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59653" y="120650"/>
                </a:moveTo>
                <a:lnTo>
                  <a:pt x="1246696" y="120650"/>
                </a:lnTo>
                <a:lnTo>
                  <a:pt x="45975" y="810515"/>
                </a:lnTo>
                <a:lnTo>
                  <a:pt x="48259" y="812800"/>
                </a:lnTo>
                <a:lnTo>
                  <a:pt x="51959" y="815574"/>
                </a:lnTo>
                <a:lnTo>
                  <a:pt x="1259653" y="120650"/>
                </a:lnTo>
                <a:close/>
              </a:path>
            </a:pathLst>
          </a:custGeom>
          <a:solidFill>
            <a:srgbClr val="595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0" name="object 869"/>
          <p:cNvSpPr>
            <a:spLocks/>
          </p:cNvSpPr>
          <p:nvPr/>
        </p:nvSpPr>
        <p:spPr bwMode="auto">
          <a:xfrm>
            <a:off x="6759575" y="4384675"/>
            <a:ext cx="1460500" cy="844550"/>
          </a:xfrm>
          <a:custGeom>
            <a:avLst/>
            <a:gdLst>
              <a:gd name="T0" fmla="*/ 1272448 w 1459230"/>
              <a:gd name="T1" fmla="*/ 115569 h 844550"/>
              <a:gd name="T2" fmla="*/ 1256936 w 1459230"/>
              <a:gd name="T3" fmla="*/ 115569 h 844550"/>
              <a:gd name="T4" fmla="*/ 48191 w 1459230"/>
              <a:gd name="T5" fmla="*/ 810494 h 844550"/>
              <a:gd name="T6" fmla="*/ 54123 w 1459230"/>
              <a:gd name="T7" fmla="*/ 814940 h 844550"/>
              <a:gd name="T8" fmla="*/ 1272448 w 1459230"/>
              <a:gd name="T9" fmla="*/ 1155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271341" y="115569"/>
                </a:moveTo>
                <a:lnTo>
                  <a:pt x="1255843" y="115569"/>
                </a:lnTo>
                <a:lnTo>
                  <a:pt x="48149" y="810494"/>
                </a:lnTo>
                <a:lnTo>
                  <a:pt x="54076" y="814940"/>
                </a:lnTo>
                <a:lnTo>
                  <a:pt x="1271341" y="115569"/>
                </a:lnTo>
                <a:close/>
              </a:path>
            </a:pathLst>
          </a:custGeom>
          <a:solidFill>
            <a:srgbClr val="5A5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1" name="object 870"/>
          <p:cNvSpPr>
            <a:spLocks/>
          </p:cNvSpPr>
          <p:nvPr/>
        </p:nvSpPr>
        <p:spPr bwMode="auto">
          <a:xfrm>
            <a:off x="6762750" y="4392613"/>
            <a:ext cx="1460500" cy="842962"/>
          </a:xfrm>
          <a:custGeom>
            <a:avLst/>
            <a:gdLst>
              <a:gd name="T0" fmla="*/ 1281724 w 1460500"/>
              <a:gd name="T1" fmla="*/ 107909 h 843279"/>
              <a:gd name="T2" fmla="*/ 1268801 w 1460500"/>
              <a:gd name="T3" fmla="*/ 107909 h 843279"/>
              <a:gd name="T4" fmla="*/ 51536 w 1460500"/>
              <a:gd name="T5" fmla="*/ 807017 h 843279"/>
              <a:gd name="T6" fmla="*/ 52070 w 1460500"/>
              <a:gd name="T7" fmla="*/ 807416 h 843279"/>
              <a:gd name="T8" fmla="*/ 58559 w 1460500"/>
              <a:gd name="T9" fmla="*/ 811471 h 843279"/>
              <a:gd name="T10" fmla="*/ 1281724 w 1460500"/>
              <a:gd name="T11" fmla="*/ 107909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281724" y="107950"/>
                </a:moveTo>
                <a:lnTo>
                  <a:pt x="1268801" y="107950"/>
                </a:lnTo>
                <a:lnTo>
                  <a:pt x="51536" y="807320"/>
                </a:lnTo>
                <a:lnTo>
                  <a:pt x="52070" y="807720"/>
                </a:lnTo>
                <a:lnTo>
                  <a:pt x="58559" y="811776"/>
                </a:lnTo>
                <a:lnTo>
                  <a:pt x="1281724" y="107950"/>
                </a:lnTo>
                <a:close/>
              </a:path>
            </a:pathLst>
          </a:custGeom>
          <a:solidFill>
            <a:srgbClr val="5C5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2" name="object 871"/>
          <p:cNvSpPr>
            <a:spLocks/>
          </p:cNvSpPr>
          <p:nvPr/>
        </p:nvSpPr>
        <p:spPr bwMode="auto">
          <a:xfrm>
            <a:off x="6765925" y="4397375"/>
            <a:ext cx="1460500" cy="844550"/>
          </a:xfrm>
          <a:custGeom>
            <a:avLst/>
            <a:gdLst>
              <a:gd name="T0" fmla="*/ 1292759 w 1460500"/>
              <a:gd name="T1" fmla="*/ 102869 h 844550"/>
              <a:gd name="T2" fmla="*/ 1277914 w 1460500"/>
              <a:gd name="T3" fmla="*/ 102869 h 844550"/>
              <a:gd name="T4" fmla="*/ 54749 w 1460500"/>
              <a:gd name="T5" fmla="*/ 806696 h 844550"/>
              <a:gd name="T6" fmla="*/ 58420 w 1460500"/>
              <a:gd name="T7" fmla="*/ 808989 h 844550"/>
              <a:gd name="T8" fmla="*/ 62266 w 1460500"/>
              <a:gd name="T9" fmla="*/ 810913 h 844550"/>
              <a:gd name="T10" fmla="*/ 1292759 w 1460500"/>
              <a:gd name="T11" fmla="*/ 1028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292759" y="102869"/>
                </a:moveTo>
                <a:lnTo>
                  <a:pt x="1277914" y="102869"/>
                </a:lnTo>
                <a:lnTo>
                  <a:pt x="54749" y="806696"/>
                </a:lnTo>
                <a:lnTo>
                  <a:pt x="58420" y="808989"/>
                </a:lnTo>
                <a:lnTo>
                  <a:pt x="62266" y="810913"/>
                </a:lnTo>
                <a:lnTo>
                  <a:pt x="1292759" y="102869"/>
                </a:lnTo>
                <a:close/>
              </a:path>
            </a:pathLst>
          </a:custGeom>
          <a:solidFill>
            <a:srgbClr val="5D5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3" name="object 872"/>
          <p:cNvSpPr>
            <a:spLocks/>
          </p:cNvSpPr>
          <p:nvPr/>
        </p:nvSpPr>
        <p:spPr bwMode="auto">
          <a:xfrm>
            <a:off x="6770688" y="4403725"/>
            <a:ext cx="1460500" cy="844550"/>
          </a:xfrm>
          <a:custGeom>
            <a:avLst/>
            <a:gdLst>
              <a:gd name="T0" fmla="*/ 1303795 w 1460500"/>
              <a:gd name="T1" fmla="*/ 96519 h 844550"/>
              <a:gd name="T2" fmla="*/ 1288949 w 1460500"/>
              <a:gd name="T3" fmla="*/ 96519 h 844550"/>
              <a:gd name="T4" fmla="*/ 58456 w 1460500"/>
              <a:gd name="T5" fmla="*/ 804563 h 844550"/>
              <a:gd name="T6" fmla="*/ 64770 w 1460500"/>
              <a:gd name="T7" fmla="*/ 807719 h 844550"/>
              <a:gd name="T8" fmla="*/ 66614 w 1460500"/>
              <a:gd name="T9" fmla="*/ 808411 h 844550"/>
              <a:gd name="T10" fmla="*/ 1303795 w 1460500"/>
              <a:gd name="T11" fmla="*/ 9651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303795" y="96519"/>
                </a:moveTo>
                <a:lnTo>
                  <a:pt x="1288949" y="96519"/>
                </a:lnTo>
                <a:lnTo>
                  <a:pt x="58456" y="804563"/>
                </a:lnTo>
                <a:lnTo>
                  <a:pt x="64770" y="807719"/>
                </a:lnTo>
                <a:lnTo>
                  <a:pt x="66614" y="808411"/>
                </a:lnTo>
                <a:lnTo>
                  <a:pt x="1303795" y="96519"/>
                </a:lnTo>
                <a:close/>
              </a:path>
            </a:pathLst>
          </a:custGeom>
          <a:solidFill>
            <a:srgbClr val="5E5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4" name="object 873"/>
          <p:cNvSpPr>
            <a:spLocks/>
          </p:cNvSpPr>
          <p:nvPr/>
        </p:nvSpPr>
        <p:spPr bwMode="auto">
          <a:xfrm>
            <a:off x="6773863" y="4410075"/>
            <a:ext cx="1458912" cy="844550"/>
          </a:xfrm>
          <a:custGeom>
            <a:avLst/>
            <a:gdLst>
              <a:gd name="T0" fmla="*/ 1313403 w 1459229"/>
              <a:gd name="T1" fmla="*/ 90169 h 844550"/>
              <a:gd name="T2" fmla="*/ 1299703 w 1459229"/>
              <a:gd name="T3" fmla="*/ 90169 h 844550"/>
              <a:gd name="T4" fmla="*/ 62790 w 1459229"/>
              <a:gd name="T5" fmla="*/ 802061 h 844550"/>
              <a:gd name="T6" fmla="*/ 71105 w 1459229"/>
              <a:gd name="T7" fmla="*/ 805179 h 844550"/>
              <a:gd name="T8" fmla="*/ 71794 w 1459229"/>
              <a:gd name="T9" fmla="*/ 805387 h 844550"/>
              <a:gd name="T10" fmla="*/ 1313403 w 1459229"/>
              <a:gd name="T11" fmla="*/ 9016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4550"/>
              <a:gd name="T20" fmla="*/ 1459229 w 145922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4550">
                <a:moveTo>
                  <a:pt x="1313688" y="90169"/>
                </a:moveTo>
                <a:lnTo>
                  <a:pt x="1299985" y="90169"/>
                </a:lnTo>
                <a:lnTo>
                  <a:pt x="62804" y="802061"/>
                </a:lnTo>
                <a:lnTo>
                  <a:pt x="71120" y="805179"/>
                </a:lnTo>
                <a:lnTo>
                  <a:pt x="71810" y="805387"/>
                </a:lnTo>
                <a:lnTo>
                  <a:pt x="1313688" y="90169"/>
                </a:lnTo>
                <a:close/>
              </a:path>
            </a:pathLst>
          </a:custGeom>
          <a:solidFill>
            <a:srgbClr val="5F5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5" name="object 874"/>
          <p:cNvSpPr>
            <a:spLocks/>
          </p:cNvSpPr>
          <p:nvPr/>
        </p:nvSpPr>
        <p:spPr bwMode="auto">
          <a:xfrm>
            <a:off x="6778625" y="4416425"/>
            <a:ext cx="1458913" cy="844550"/>
          </a:xfrm>
          <a:custGeom>
            <a:avLst/>
            <a:gdLst>
              <a:gd name="T0" fmla="*/ 1324426 w 1459229"/>
              <a:gd name="T1" fmla="*/ 83819 h 844550"/>
              <a:gd name="T2" fmla="*/ 1309593 w 1459229"/>
              <a:gd name="T3" fmla="*/ 83819 h 844550"/>
              <a:gd name="T4" fmla="*/ 67985 w 1459229"/>
              <a:gd name="T5" fmla="*/ 799037 h 844550"/>
              <a:gd name="T6" fmla="*/ 77738 w 1459229"/>
              <a:gd name="T7" fmla="*/ 801963 h 844550"/>
              <a:gd name="T8" fmla="*/ 1324426 w 1459229"/>
              <a:gd name="T9" fmla="*/ 838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24713" y="83819"/>
                </a:moveTo>
                <a:lnTo>
                  <a:pt x="1309877" y="83819"/>
                </a:lnTo>
                <a:lnTo>
                  <a:pt x="68000" y="799037"/>
                </a:lnTo>
                <a:lnTo>
                  <a:pt x="77755" y="801963"/>
                </a:lnTo>
                <a:lnTo>
                  <a:pt x="1324713" y="83819"/>
                </a:lnTo>
                <a:close/>
              </a:path>
            </a:pathLst>
          </a:custGeom>
          <a:solidFill>
            <a:srgbClr val="606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6" name="object 875"/>
          <p:cNvSpPr>
            <a:spLocks/>
          </p:cNvSpPr>
          <p:nvPr/>
        </p:nvSpPr>
        <p:spPr bwMode="auto">
          <a:xfrm>
            <a:off x="6781800" y="4422775"/>
            <a:ext cx="1458913" cy="844550"/>
          </a:xfrm>
          <a:custGeom>
            <a:avLst/>
            <a:gdLst>
              <a:gd name="T0" fmla="*/ 1335155 w 1459229"/>
              <a:gd name="T1" fmla="*/ 77586 h 843279"/>
              <a:gd name="T2" fmla="*/ 1320617 w 1459229"/>
              <a:gd name="T3" fmla="*/ 77586 h 843279"/>
              <a:gd name="T4" fmla="*/ 73929 w 1459229"/>
              <a:gd name="T5" fmla="*/ 796812 h 843279"/>
              <a:gd name="T6" fmla="*/ 76184 w 1459229"/>
              <a:gd name="T7" fmla="*/ 797489 h 843279"/>
              <a:gd name="T8" fmla="*/ 81844 w 1459229"/>
              <a:gd name="T9" fmla="*/ 798907 h 843279"/>
              <a:gd name="T10" fmla="*/ 1335155 w 1459229"/>
              <a:gd name="T11" fmla="*/ 77586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1335444" y="77469"/>
                </a:moveTo>
                <a:lnTo>
                  <a:pt x="1320903" y="77469"/>
                </a:lnTo>
                <a:lnTo>
                  <a:pt x="73945" y="795613"/>
                </a:lnTo>
                <a:lnTo>
                  <a:pt x="76200" y="796289"/>
                </a:lnTo>
                <a:lnTo>
                  <a:pt x="81862" y="797705"/>
                </a:lnTo>
                <a:lnTo>
                  <a:pt x="1335444" y="77469"/>
                </a:lnTo>
                <a:close/>
              </a:path>
            </a:pathLst>
          </a:custGeom>
          <a:solidFill>
            <a:srgbClr val="616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7" name="object 876"/>
          <p:cNvSpPr>
            <a:spLocks/>
          </p:cNvSpPr>
          <p:nvPr/>
        </p:nvSpPr>
        <p:spPr bwMode="auto">
          <a:xfrm>
            <a:off x="6784975" y="4429125"/>
            <a:ext cx="1460500" cy="844550"/>
          </a:xfrm>
          <a:custGeom>
            <a:avLst/>
            <a:gdLst>
              <a:gd name="T0" fmla="*/ 1347766 w 1460500"/>
              <a:gd name="T1" fmla="*/ 71226 h 843279"/>
              <a:gd name="T2" fmla="*/ 1332904 w 1460500"/>
              <a:gd name="T3" fmla="*/ 71226 h 843279"/>
              <a:gd name="T4" fmla="*/ 79322 w 1460500"/>
              <a:gd name="T5" fmla="*/ 792548 h 843279"/>
              <a:gd name="T6" fmla="*/ 83819 w 1460500"/>
              <a:gd name="T7" fmla="*/ 793673 h 843279"/>
              <a:gd name="T8" fmla="*/ 92228 w 1460500"/>
              <a:gd name="T9" fmla="*/ 793673 h 843279"/>
              <a:gd name="T10" fmla="*/ 1347766 w 1460500"/>
              <a:gd name="T11" fmla="*/ 71226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347766" y="71119"/>
                </a:moveTo>
                <a:lnTo>
                  <a:pt x="1332904" y="71119"/>
                </a:lnTo>
                <a:lnTo>
                  <a:pt x="79322" y="791355"/>
                </a:lnTo>
                <a:lnTo>
                  <a:pt x="83819" y="792479"/>
                </a:lnTo>
                <a:lnTo>
                  <a:pt x="92228" y="792479"/>
                </a:lnTo>
                <a:lnTo>
                  <a:pt x="1347766" y="71119"/>
                </a:lnTo>
                <a:close/>
              </a:path>
            </a:pathLst>
          </a:custGeom>
          <a:solidFill>
            <a:srgbClr val="626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8" name="object 877"/>
          <p:cNvSpPr>
            <a:spLocks/>
          </p:cNvSpPr>
          <p:nvPr/>
        </p:nvSpPr>
        <p:spPr bwMode="auto">
          <a:xfrm>
            <a:off x="6788150" y="4435475"/>
            <a:ext cx="1460500" cy="844550"/>
          </a:xfrm>
          <a:custGeom>
            <a:avLst/>
            <a:gdLst>
              <a:gd name="T0" fmla="*/ 1358973 w 1460500"/>
              <a:gd name="T1" fmla="*/ 64769 h 844550"/>
              <a:gd name="T2" fmla="*/ 1343956 w 1460500"/>
              <a:gd name="T3" fmla="*/ 64769 h 844550"/>
              <a:gd name="T4" fmla="*/ 88418 w 1460500"/>
              <a:gd name="T5" fmla="*/ 786129 h 844550"/>
              <a:gd name="T6" fmla="*/ 105336 w 1460500"/>
              <a:gd name="T7" fmla="*/ 786129 h 844550"/>
              <a:gd name="T8" fmla="*/ 1358973 w 1460500"/>
              <a:gd name="T9" fmla="*/ 6476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58973" y="64769"/>
                </a:moveTo>
                <a:lnTo>
                  <a:pt x="1343956" y="64769"/>
                </a:lnTo>
                <a:lnTo>
                  <a:pt x="88418" y="786129"/>
                </a:lnTo>
                <a:lnTo>
                  <a:pt x="105336" y="786129"/>
                </a:lnTo>
                <a:lnTo>
                  <a:pt x="1358973" y="64769"/>
                </a:lnTo>
                <a:close/>
              </a:path>
            </a:pathLst>
          </a:custGeom>
          <a:solidFill>
            <a:srgbClr val="636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79" name="object 878"/>
          <p:cNvSpPr>
            <a:spLocks/>
          </p:cNvSpPr>
          <p:nvPr/>
        </p:nvSpPr>
        <p:spPr bwMode="auto">
          <a:xfrm>
            <a:off x="6791325" y="4441825"/>
            <a:ext cx="1460500" cy="844550"/>
          </a:xfrm>
          <a:custGeom>
            <a:avLst/>
            <a:gdLst>
              <a:gd name="T0" fmla="*/ 1369534 w 1460500"/>
              <a:gd name="T1" fmla="*/ 58701 h 843279"/>
              <a:gd name="T2" fmla="*/ 1367790 w 1460500"/>
              <a:gd name="T3" fmla="*/ 58507 h 843279"/>
              <a:gd name="T4" fmla="*/ 1355163 w 1460500"/>
              <a:gd name="T5" fmla="*/ 58507 h 843279"/>
              <a:gd name="T6" fmla="*/ 101526 w 1460500"/>
              <a:gd name="T7" fmla="*/ 780954 h 843279"/>
              <a:gd name="T8" fmla="*/ 114332 w 1460500"/>
              <a:gd name="T9" fmla="*/ 780954 h 843279"/>
              <a:gd name="T10" fmla="*/ 1369534 w 1460500"/>
              <a:gd name="T11" fmla="*/ 58701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369534" y="58613"/>
                </a:moveTo>
                <a:lnTo>
                  <a:pt x="1367790" y="58419"/>
                </a:lnTo>
                <a:lnTo>
                  <a:pt x="1355163" y="58419"/>
                </a:lnTo>
                <a:lnTo>
                  <a:pt x="101526" y="779779"/>
                </a:lnTo>
                <a:lnTo>
                  <a:pt x="114332" y="779779"/>
                </a:lnTo>
                <a:lnTo>
                  <a:pt x="1369534" y="58613"/>
                </a:lnTo>
                <a:close/>
              </a:path>
            </a:pathLst>
          </a:custGeom>
          <a:solidFill>
            <a:srgbClr val="646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0" name="object 879"/>
          <p:cNvSpPr>
            <a:spLocks/>
          </p:cNvSpPr>
          <p:nvPr/>
        </p:nvSpPr>
        <p:spPr bwMode="auto">
          <a:xfrm>
            <a:off x="6796088" y="4448175"/>
            <a:ext cx="1460500" cy="844550"/>
          </a:xfrm>
          <a:custGeom>
            <a:avLst/>
            <a:gdLst>
              <a:gd name="T0" fmla="*/ 1378177 w 1460500"/>
              <a:gd name="T1" fmla="*/ 53728 h 843279"/>
              <a:gd name="T2" fmla="*/ 1375409 w 1460500"/>
              <a:gd name="T3" fmla="*/ 53419 h 843279"/>
              <a:gd name="T4" fmla="*/ 1365724 w 1460500"/>
              <a:gd name="T5" fmla="*/ 52342 h 843279"/>
              <a:gd name="T6" fmla="*/ 110522 w 1460500"/>
              <a:gd name="T7" fmla="*/ 774595 h 843279"/>
              <a:gd name="T8" fmla="*/ 125385 w 1460500"/>
              <a:gd name="T9" fmla="*/ 774595 h 843279"/>
              <a:gd name="T10" fmla="*/ 1378177 w 1460500"/>
              <a:gd name="T11" fmla="*/ 53728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378177" y="53647"/>
                </a:moveTo>
                <a:lnTo>
                  <a:pt x="1375409" y="53339"/>
                </a:lnTo>
                <a:lnTo>
                  <a:pt x="1365724" y="52263"/>
                </a:lnTo>
                <a:lnTo>
                  <a:pt x="110522" y="773429"/>
                </a:lnTo>
                <a:lnTo>
                  <a:pt x="125385" y="773429"/>
                </a:lnTo>
                <a:lnTo>
                  <a:pt x="1378177" y="53647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1" name="object 880"/>
          <p:cNvSpPr>
            <a:spLocks/>
          </p:cNvSpPr>
          <p:nvPr/>
        </p:nvSpPr>
        <p:spPr bwMode="auto">
          <a:xfrm>
            <a:off x="6799263" y="4454525"/>
            <a:ext cx="1460500" cy="844550"/>
          </a:xfrm>
          <a:custGeom>
            <a:avLst/>
            <a:gdLst>
              <a:gd name="T0" fmla="*/ 1385767 w 1460500"/>
              <a:gd name="T1" fmla="*/ 49360 h 843279"/>
              <a:gd name="T2" fmla="*/ 1383029 w 1460500"/>
              <a:gd name="T3" fmla="*/ 48332 h 843279"/>
              <a:gd name="T4" fmla="*/ 1374367 w 1460500"/>
              <a:gd name="T5" fmla="*/ 47368 h 843279"/>
              <a:gd name="T6" fmla="*/ 121575 w 1460500"/>
              <a:gd name="T7" fmla="*/ 768235 h 843279"/>
              <a:gd name="T8" fmla="*/ 136437 w 1460500"/>
              <a:gd name="T9" fmla="*/ 768235 h 843279"/>
              <a:gd name="T10" fmla="*/ 1385767 w 1460500"/>
              <a:gd name="T11" fmla="*/ 49360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385767" y="49286"/>
                </a:moveTo>
                <a:lnTo>
                  <a:pt x="1383029" y="48259"/>
                </a:lnTo>
                <a:lnTo>
                  <a:pt x="1374367" y="47297"/>
                </a:lnTo>
                <a:lnTo>
                  <a:pt x="121575" y="767079"/>
                </a:lnTo>
                <a:lnTo>
                  <a:pt x="136437" y="767079"/>
                </a:lnTo>
                <a:lnTo>
                  <a:pt x="1385767" y="49286"/>
                </a:lnTo>
                <a:close/>
              </a:path>
            </a:pathLst>
          </a:custGeom>
          <a:solidFill>
            <a:srgbClr val="666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2" name="object 881"/>
          <p:cNvSpPr>
            <a:spLocks/>
          </p:cNvSpPr>
          <p:nvPr/>
        </p:nvSpPr>
        <p:spPr bwMode="auto">
          <a:xfrm>
            <a:off x="6804025" y="4460875"/>
            <a:ext cx="1458913" cy="844550"/>
          </a:xfrm>
          <a:custGeom>
            <a:avLst/>
            <a:gdLst>
              <a:gd name="T0" fmla="*/ 1389826 w 1459229"/>
              <a:gd name="T1" fmla="*/ 46121 h 843279"/>
              <a:gd name="T2" fmla="*/ 1389078 w 1459229"/>
              <a:gd name="T3" fmla="*/ 45788 h 843279"/>
              <a:gd name="T4" fmla="*/ 1381658 w 1459229"/>
              <a:gd name="T5" fmla="*/ 43001 h 843279"/>
              <a:gd name="T6" fmla="*/ 132598 w 1459229"/>
              <a:gd name="T7" fmla="*/ 761876 h 843279"/>
              <a:gd name="T8" fmla="*/ 146187 w 1459229"/>
              <a:gd name="T9" fmla="*/ 761876 h 843279"/>
              <a:gd name="T10" fmla="*/ 1389826 w 1459229"/>
              <a:gd name="T11" fmla="*/ 46121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79"/>
              <a:gd name="T20" fmla="*/ 1459229 w 1459229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79">
                <a:moveTo>
                  <a:pt x="1390127" y="46052"/>
                </a:moveTo>
                <a:lnTo>
                  <a:pt x="1389379" y="45719"/>
                </a:lnTo>
                <a:lnTo>
                  <a:pt x="1381957" y="42936"/>
                </a:lnTo>
                <a:lnTo>
                  <a:pt x="132627" y="760729"/>
                </a:lnTo>
                <a:lnTo>
                  <a:pt x="146219" y="760729"/>
                </a:lnTo>
                <a:lnTo>
                  <a:pt x="1390127" y="46052"/>
                </a:lnTo>
                <a:close/>
              </a:path>
            </a:pathLst>
          </a:custGeom>
          <a:solidFill>
            <a:srgbClr val="676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3" name="object 882"/>
          <p:cNvSpPr>
            <a:spLocks/>
          </p:cNvSpPr>
          <p:nvPr/>
        </p:nvSpPr>
        <p:spPr bwMode="auto">
          <a:xfrm>
            <a:off x="6805613" y="4467225"/>
            <a:ext cx="1460500" cy="844550"/>
          </a:xfrm>
          <a:custGeom>
            <a:avLst/>
            <a:gdLst>
              <a:gd name="T0" fmla="*/ 1395967 w 1460500"/>
              <a:gd name="T1" fmla="*/ 43491 h 843279"/>
              <a:gd name="T2" fmla="*/ 1387587 w 1460500"/>
              <a:gd name="T3" fmla="*/ 39762 h 843279"/>
              <a:gd name="T4" fmla="*/ 143679 w 1460500"/>
              <a:gd name="T5" fmla="*/ 755516 h 843279"/>
              <a:gd name="T6" fmla="*/ 158541 w 1460500"/>
              <a:gd name="T7" fmla="*/ 755516 h 843279"/>
              <a:gd name="T8" fmla="*/ 1395967 w 1460500"/>
              <a:gd name="T9" fmla="*/ 4349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95967" y="43426"/>
                </a:moveTo>
                <a:lnTo>
                  <a:pt x="1387587" y="39702"/>
                </a:lnTo>
                <a:lnTo>
                  <a:pt x="143679" y="754379"/>
                </a:lnTo>
                <a:lnTo>
                  <a:pt x="158541" y="754379"/>
                </a:lnTo>
                <a:lnTo>
                  <a:pt x="1395967" y="43426"/>
                </a:lnTo>
                <a:close/>
              </a:path>
            </a:pathLst>
          </a:custGeom>
          <a:solidFill>
            <a:srgbClr val="686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4" name="object 883"/>
          <p:cNvSpPr>
            <a:spLocks/>
          </p:cNvSpPr>
          <p:nvPr/>
        </p:nvSpPr>
        <p:spPr bwMode="auto">
          <a:xfrm>
            <a:off x="6810375" y="4473575"/>
            <a:ext cx="1460500" cy="844550"/>
          </a:xfrm>
          <a:custGeom>
            <a:avLst/>
            <a:gdLst>
              <a:gd name="T0" fmla="*/ 1399091 w 1460500"/>
              <a:gd name="T1" fmla="*/ 40476 h 843279"/>
              <a:gd name="T2" fmla="*/ 1394459 w 1460500"/>
              <a:gd name="T3" fmla="*/ 38157 h 843279"/>
              <a:gd name="T4" fmla="*/ 1392157 w 1460500"/>
              <a:gd name="T5" fmla="*/ 37132 h 843279"/>
              <a:gd name="T6" fmla="*/ 154731 w 1460500"/>
              <a:gd name="T7" fmla="*/ 749156 h 843279"/>
              <a:gd name="T8" fmla="*/ 169342 w 1460500"/>
              <a:gd name="T9" fmla="*/ 749156 h 843279"/>
              <a:gd name="T10" fmla="*/ 1399091 w 1460500"/>
              <a:gd name="T11" fmla="*/ 40476 h 8432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79"/>
              <a:gd name="T20" fmla="*/ 1460500 w 1460500"/>
              <a:gd name="T21" fmla="*/ 843279 h 8432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79">
                <a:moveTo>
                  <a:pt x="1399091" y="40415"/>
                </a:moveTo>
                <a:lnTo>
                  <a:pt x="1394459" y="38100"/>
                </a:lnTo>
                <a:lnTo>
                  <a:pt x="1392157" y="37076"/>
                </a:lnTo>
                <a:lnTo>
                  <a:pt x="154731" y="748029"/>
                </a:lnTo>
                <a:lnTo>
                  <a:pt x="169342" y="748029"/>
                </a:lnTo>
                <a:lnTo>
                  <a:pt x="1399091" y="40415"/>
                </a:lnTo>
                <a:close/>
              </a:path>
            </a:pathLst>
          </a:custGeom>
          <a:solidFill>
            <a:srgbClr val="696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5" name="object 884"/>
          <p:cNvSpPr>
            <a:spLocks/>
          </p:cNvSpPr>
          <p:nvPr/>
        </p:nvSpPr>
        <p:spPr bwMode="auto">
          <a:xfrm>
            <a:off x="6813550" y="4479925"/>
            <a:ext cx="1460500" cy="844550"/>
          </a:xfrm>
          <a:custGeom>
            <a:avLst/>
            <a:gdLst>
              <a:gd name="T0" fmla="*/ 1403989 w 1460500"/>
              <a:gd name="T1" fmla="*/ 40087 h 844550"/>
              <a:gd name="T2" fmla="*/ 1400809 w 1460500"/>
              <a:gd name="T3" fmla="*/ 38100 h 844550"/>
              <a:gd name="T4" fmla="*/ 1395281 w 1460500"/>
              <a:gd name="T5" fmla="*/ 35335 h 844550"/>
              <a:gd name="T6" fmla="*/ 165532 w 1460500"/>
              <a:gd name="T7" fmla="*/ 742950 h 844550"/>
              <a:gd name="T8" fmla="*/ 180646 w 1460500"/>
              <a:gd name="T9" fmla="*/ 742950 h 844550"/>
              <a:gd name="T10" fmla="*/ 1403989 w 1460500"/>
              <a:gd name="T11" fmla="*/ 40087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03989" y="40087"/>
                </a:moveTo>
                <a:lnTo>
                  <a:pt x="1400809" y="38100"/>
                </a:lnTo>
                <a:lnTo>
                  <a:pt x="1395281" y="35335"/>
                </a:lnTo>
                <a:lnTo>
                  <a:pt x="165532" y="742950"/>
                </a:lnTo>
                <a:lnTo>
                  <a:pt x="180646" y="742950"/>
                </a:lnTo>
                <a:lnTo>
                  <a:pt x="1403989" y="40087"/>
                </a:lnTo>
                <a:close/>
              </a:path>
            </a:pathLst>
          </a:custGeom>
          <a:solidFill>
            <a:srgbClr val="6A6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6" name="object 885"/>
          <p:cNvSpPr>
            <a:spLocks/>
          </p:cNvSpPr>
          <p:nvPr/>
        </p:nvSpPr>
        <p:spPr bwMode="auto">
          <a:xfrm>
            <a:off x="6816725" y="4486275"/>
            <a:ext cx="1460500" cy="844550"/>
          </a:xfrm>
          <a:custGeom>
            <a:avLst/>
            <a:gdLst>
              <a:gd name="T0" fmla="*/ 1406279 w 1460500"/>
              <a:gd name="T1" fmla="*/ 36334 h 843279"/>
              <a:gd name="T2" fmla="*/ 1400179 w 1460500"/>
              <a:gd name="T3" fmla="*/ 32516 h 843279"/>
              <a:gd name="T4" fmla="*/ 176836 w 1460500"/>
              <a:gd name="T5" fmla="*/ 736437 h 843279"/>
              <a:gd name="T6" fmla="*/ 191414 w 1460500"/>
              <a:gd name="T7" fmla="*/ 736437 h 843279"/>
              <a:gd name="T8" fmla="*/ 1406279 w 1460500"/>
              <a:gd name="T9" fmla="*/ 3633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406279" y="36279"/>
                </a:moveTo>
                <a:lnTo>
                  <a:pt x="1400179" y="32467"/>
                </a:lnTo>
                <a:lnTo>
                  <a:pt x="176836" y="735329"/>
                </a:lnTo>
                <a:lnTo>
                  <a:pt x="191414" y="735329"/>
                </a:lnTo>
                <a:lnTo>
                  <a:pt x="1406279" y="36279"/>
                </a:lnTo>
                <a:close/>
              </a:path>
            </a:pathLst>
          </a:custGeom>
          <a:solidFill>
            <a:srgbClr val="6B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7" name="object 886"/>
          <p:cNvSpPr>
            <a:spLocks/>
          </p:cNvSpPr>
          <p:nvPr/>
        </p:nvSpPr>
        <p:spPr bwMode="auto">
          <a:xfrm>
            <a:off x="6821488" y="4492625"/>
            <a:ext cx="1460500" cy="844550"/>
          </a:xfrm>
          <a:custGeom>
            <a:avLst/>
            <a:gdLst>
              <a:gd name="T0" fmla="*/ 1408574 w 1460500"/>
              <a:gd name="T1" fmla="*/ 36228 h 844550"/>
              <a:gd name="T2" fmla="*/ 1403350 w 1460500"/>
              <a:gd name="T3" fmla="*/ 31750 h 844550"/>
              <a:gd name="T4" fmla="*/ 1402469 w 1460500"/>
              <a:gd name="T5" fmla="*/ 31199 h 844550"/>
              <a:gd name="T6" fmla="*/ 187604 w 1460500"/>
              <a:gd name="T7" fmla="*/ 730250 h 844550"/>
              <a:gd name="T8" fmla="*/ 202449 w 1460500"/>
              <a:gd name="T9" fmla="*/ 730250 h 844550"/>
              <a:gd name="T10" fmla="*/ 1408574 w 1460500"/>
              <a:gd name="T11" fmla="*/ 36228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08574" y="36228"/>
                </a:moveTo>
                <a:lnTo>
                  <a:pt x="1403350" y="31750"/>
                </a:lnTo>
                <a:lnTo>
                  <a:pt x="1402469" y="31199"/>
                </a:lnTo>
                <a:lnTo>
                  <a:pt x="187604" y="730250"/>
                </a:lnTo>
                <a:lnTo>
                  <a:pt x="202449" y="730250"/>
                </a:lnTo>
                <a:lnTo>
                  <a:pt x="1408574" y="36228"/>
                </a:lnTo>
                <a:close/>
              </a:path>
            </a:pathLst>
          </a:custGeom>
          <a:solidFill>
            <a:srgbClr val="6C6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8" name="object 887"/>
          <p:cNvSpPr>
            <a:spLocks/>
          </p:cNvSpPr>
          <p:nvPr/>
        </p:nvSpPr>
        <p:spPr bwMode="auto">
          <a:xfrm>
            <a:off x="6824663" y="4498975"/>
            <a:ext cx="1458912" cy="844550"/>
          </a:xfrm>
          <a:custGeom>
            <a:avLst/>
            <a:gdLst>
              <a:gd name="T0" fmla="*/ 1409911 w 1459229"/>
              <a:gd name="T1" fmla="*/ 34552 h 844550"/>
              <a:gd name="T2" fmla="*/ 1408123 w 1459229"/>
              <a:gd name="T3" fmla="*/ 33020 h 844550"/>
              <a:gd name="T4" fmla="*/ 1404459 w 1459229"/>
              <a:gd name="T5" fmla="*/ 29878 h 844550"/>
              <a:gd name="T6" fmla="*/ 198596 w 1459229"/>
              <a:gd name="T7" fmla="*/ 723900 h 844550"/>
              <a:gd name="T8" fmla="*/ 212169 w 1459229"/>
              <a:gd name="T9" fmla="*/ 723900 h 844550"/>
              <a:gd name="T10" fmla="*/ 1409911 w 1459229"/>
              <a:gd name="T11" fmla="*/ 34552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4550"/>
              <a:gd name="T20" fmla="*/ 1459229 w 1459229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4550">
                <a:moveTo>
                  <a:pt x="1410217" y="34552"/>
                </a:moveTo>
                <a:lnTo>
                  <a:pt x="1408429" y="33020"/>
                </a:lnTo>
                <a:lnTo>
                  <a:pt x="1404764" y="29878"/>
                </a:lnTo>
                <a:lnTo>
                  <a:pt x="198639" y="723900"/>
                </a:lnTo>
                <a:lnTo>
                  <a:pt x="212215" y="723900"/>
                </a:lnTo>
                <a:lnTo>
                  <a:pt x="1410217" y="34552"/>
                </a:lnTo>
                <a:close/>
              </a:path>
            </a:pathLst>
          </a:custGeom>
          <a:solidFill>
            <a:srgbClr val="6D6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89" name="object 888"/>
          <p:cNvSpPr>
            <a:spLocks/>
          </p:cNvSpPr>
          <p:nvPr/>
        </p:nvSpPr>
        <p:spPr bwMode="auto">
          <a:xfrm>
            <a:off x="6827838" y="4505325"/>
            <a:ext cx="1460500" cy="844550"/>
          </a:xfrm>
          <a:custGeom>
            <a:avLst/>
            <a:gdLst>
              <a:gd name="T0" fmla="*/ 1413640 w 1460500"/>
              <a:gd name="T1" fmla="*/ 33313 h 844550"/>
              <a:gd name="T2" fmla="*/ 1407677 w 1460500"/>
              <a:gd name="T3" fmla="*/ 28202 h 844550"/>
              <a:gd name="T4" fmla="*/ 209675 w 1460500"/>
              <a:gd name="T5" fmla="*/ 717550 h 844550"/>
              <a:gd name="T6" fmla="*/ 224520 w 1460500"/>
              <a:gd name="T7" fmla="*/ 717550 h 844550"/>
              <a:gd name="T8" fmla="*/ 1413640 w 1460500"/>
              <a:gd name="T9" fmla="*/ 3331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13640" y="33313"/>
                </a:moveTo>
                <a:lnTo>
                  <a:pt x="1407677" y="28202"/>
                </a:lnTo>
                <a:lnTo>
                  <a:pt x="209675" y="717550"/>
                </a:lnTo>
                <a:lnTo>
                  <a:pt x="224520" y="717550"/>
                </a:lnTo>
                <a:lnTo>
                  <a:pt x="1413640" y="33313"/>
                </a:lnTo>
                <a:close/>
              </a:path>
            </a:pathLst>
          </a:custGeom>
          <a:solidFill>
            <a:srgbClr val="6F6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0" name="object 889"/>
          <p:cNvSpPr>
            <a:spLocks/>
          </p:cNvSpPr>
          <p:nvPr/>
        </p:nvSpPr>
        <p:spPr bwMode="auto">
          <a:xfrm>
            <a:off x="6831013" y="4511675"/>
            <a:ext cx="1460500" cy="844550"/>
          </a:xfrm>
          <a:custGeom>
            <a:avLst/>
            <a:gdLst>
              <a:gd name="T0" fmla="*/ 1415793 w 1460500"/>
              <a:gd name="T1" fmla="*/ 32074 h 844550"/>
              <a:gd name="T2" fmla="*/ 1410970 w 1460500"/>
              <a:gd name="T3" fmla="*/ 27940 h 844550"/>
              <a:gd name="T4" fmla="*/ 1409830 w 1460500"/>
              <a:gd name="T5" fmla="*/ 26963 h 844550"/>
              <a:gd name="T6" fmla="*/ 220710 w 1460500"/>
              <a:gd name="T7" fmla="*/ 711200 h 844550"/>
              <a:gd name="T8" fmla="*/ 235556 w 1460500"/>
              <a:gd name="T9" fmla="*/ 711200 h 844550"/>
              <a:gd name="T10" fmla="*/ 1415793 w 1460500"/>
              <a:gd name="T11" fmla="*/ 32074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5793" y="32074"/>
                </a:moveTo>
                <a:lnTo>
                  <a:pt x="1410970" y="27940"/>
                </a:lnTo>
                <a:lnTo>
                  <a:pt x="1409830" y="26963"/>
                </a:lnTo>
                <a:lnTo>
                  <a:pt x="220710" y="711200"/>
                </a:lnTo>
                <a:lnTo>
                  <a:pt x="235556" y="711200"/>
                </a:lnTo>
                <a:lnTo>
                  <a:pt x="1415793" y="32074"/>
                </a:lnTo>
                <a:close/>
              </a:path>
            </a:pathLst>
          </a:custGeom>
          <a:solidFill>
            <a:srgbClr val="707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1" name="object 890"/>
          <p:cNvSpPr>
            <a:spLocks/>
          </p:cNvSpPr>
          <p:nvPr/>
        </p:nvSpPr>
        <p:spPr bwMode="auto">
          <a:xfrm>
            <a:off x="6835775" y="4518025"/>
            <a:ext cx="1460500" cy="842963"/>
          </a:xfrm>
          <a:custGeom>
            <a:avLst/>
            <a:gdLst>
              <a:gd name="T0" fmla="*/ 1417281 w 1460500"/>
              <a:gd name="T1" fmla="*/ 31168 h 843280"/>
              <a:gd name="T2" fmla="*/ 1416050 w 1460500"/>
              <a:gd name="T3" fmla="*/ 29199 h 843280"/>
              <a:gd name="T4" fmla="*/ 1411983 w 1460500"/>
              <a:gd name="T5" fmla="*/ 25714 h 843280"/>
              <a:gd name="T6" fmla="*/ 231746 w 1460500"/>
              <a:gd name="T7" fmla="*/ 704585 h 843280"/>
              <a:gd name="T8" fmla="*/ 244749 w 1460500"/>
              <a:gd name="T9" fmla="*/ 704585 h 843280"/>
              <a:gd name="T10" fmla="*/ 1417281 w 1460500"/>
              <a:gd name="T11" fmla="*/ 31168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417281" y="31180"/>
                </a:moveTo>
                <a:lnTo>
                  <a:pt x="1416050" y="29210"/>
                </a:lnTo>
                <a:lnTo>
                  <a:pt x="1411983" y="25724"/>
                </a:lnTo>
                <a:lnTo>
                  <a:pt x="231746" y="704850"/>
                </a:lnTo>
                <a:lnTo>
                  <a:pt x="244749" y="704850"/>
                </a:lnTo>
                <a:lnTo>
                  <a:pt x="1417281" y="31180"/>
                </a:lnTo>
                <a:close/>
              </a:path>
            </a:pathLst>
          </a:custGeom>
          <a:solidFill>
            <a:srgbClr val="717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2" name="object 891"/>
          <p:cNvSpPr>
            <a:spLocks/>
          </p:cNvSpPr>
          <p:nvPr/>
        </p:nvSpPr>
        <p:spPr bwMode="auto">
          <a:xfrm>
            <a:off x="6838950" y="4524375"/>
            <a:ext cx="1458913" cy="842963"/>
          </a:xfrm>
          <a:custGeom>
            <a:avLst/>
            <a:gdLst>
              <a:gd name="T0" fmla="*/ 1416765 w 1459229"/>
              <a:gd name="T1" fmla="*/ 30580 h 843280"/>
              <a:gd name="T2" fmla="*/ 1413165 w 1459229"/>
              <a:gd name="T3" fmla="*/ 24821 h 843280"/>
              <a:gd name="T4" fmla="*/ 240887 w 1459229"/>
              <a:gd name="T5" fmla="*/ 698237 h 843280"/>
              <a:gd name="T6" fmla="*/ 255527 w 1459229"/>
              <a:gd name="T7" fmla="*/ 698237 h 843280"/>
              <a:gd name="T8" fmla="*/ 1416765 w 1459229"/>
              <a:gd name="T9" fmla="*/ 30580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1417072" y="30592"/>
                </a:moveTo>
                <a:lnTo>
                  <a:pt x="1413471" y="24830"/>
                </a:lnTo>
                <a:lnTo>
                  <a:pt x="240939" y="698500"/>
                </a:lnTo>
                <a:lnTo>
                  <a:pt x="255582" y="698500"/>
                </a:lnTo>
                <a:lnTo>
                  <a:pt x="1417072" y="30592"/>
                </a:lnTo>
                <a:close/>
              </a:path>
            </a:pathLst>
          </a:custGeom>
          <a:solidFill>
            <a:srgbClr val="727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3" name="object 892"/>
          <p:cNvSpPr>
            <a:spLocks/>
          </p:cNvSpPr>
          <p:nvPr/>
        </p:nvSpPr>
        <p:spPr bwMode="auto">
          <a:xfrm>
            <a:off x="6842125" y="4530725"/>
            <a:ext cx="1460500" cy="842963"/>
          </a:xfrm>
          <a:custGeom>
            <a:avLst/>
            <a:gdLst>
              <a:gd name="T0" fmla="*/ 1418422 w 1459230"/>
              <a:gd name="T1" fmla="*/ 30514 h 843280"/>
              <a:gd name="T2" fmla="*/ 1416011 w 1459230"/>
              <a:gd name="T3" fmla="*/ 26660 h 843280"/>
              <a:gd name="T4" fmla="*/ 1414492 w 1459230"/>
              <a:gd name="T5" fmla="*/ 24233 h 843280"/>
              <a:gd name="T6" fmla="*/ 251991 w 1459230"/>
              <a:gd name="T7" fmla="*/ 691890 h 843280"/>
              <a:gd name="T8" fmla="*/ 266856 w 1459230"/>
              <a:gd name="T9" fmla="*/ 691890 h 843280"/>
              <a:gd name="T10" fmla="*/ 1418422 w 1459230"/>
              <a:gd name="T11" fmla="*/ 30514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30"/>
              <a:gd name="T19" fmla="*/ 0 h 843280"/>
              <a:gd name="T20" fmla="*/ 1459230 w 145923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30" h="843280">
                <a:moveTo>
                  <a:pt x="1417189" y="30525"/>
                </a:moveTo>
                <a:lnTo>
                  <a:pt x="1414780" y="26670"/>
                </a:lnTo>
                <a:lnTo>
                  <a:pt x="1413262" y="24242"/>
                </a:lnTo>
                <a:lnTo>
                  <a:pt x="251772" y="692150"/>
                </a:lnTo>
                <a:lnTo>
                  <a:pt x="266624" y="692150"/>
                </a:lnTo>
                <a:lnTo>
                  <a:pt x="1417189" y="30525"/>
                </a:lnTo>
                <a:close/>
              </a:path>
            </a:pathLst>
          </a:custGeom>
          <a:solidFill>
            <a:srgbClr val="737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4" name="object 893"/>
          <p:cNvSpPr>
            <a:spLocks/>
          </p:cNvSpPr>
          <p:nvPr/>
        </p:nvSpPr>
        <p:spPr bwMode="auto">
          <a:xfrm>
            <a:off x="6846888" y="4537075"/>
            <a:ext cx="1458912" cy="842963"/>
          </a:xfrm>
          <a:custGeom>
            <a:avLst/>
            <a:gdLst>
              <a:gd name="T0" fmla="*/ 1416988 w 1459229"/>
              <a:gd name="T1" fmla="*/ 30431 h 843280"/>
              <a:gd name="T2" fmla="*/ 1413072 w 1459229"/>
              <a:gd name="T3" fmla="*/ 24166 h 843280"/>
              <a:gd name="T4" fmla="*/ 262757 w 1459229"/>
              <a:gd name="T5" fmla="*/ 685542 h 843280"/>
              <a:gd name="T6" fmla="*/ 276576 w 1459229"/>
              <a:gd name="T7" fmla="*/ 685542 h 843280"/>
              <a:gd name="T8" fmla="*/ 1416988 w 1459229"/>
              <a:gd name="T9" fmla="*/ 30431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80"/>
              <a:gd name="T17" fmla="*/ 1459229 w 1459229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80">
                <a:moveTo>
                  <a:pt x="1417296" y="30442"/>
                </a:moveTo>
                <a:lnTo>
                  <a:pt x="1413379" y="24175"/>
                </a:lnTo>
                <a:lnTo>
                  <a:pt x="262814" y="685800"/>
                </a:lnTo>
                <a:lnTo>
                  <a:pt x="276636" y="685800"/>
                </a:lnTo>
                <a:lnTo>
                  <a:pt x="1417296" y="30442"/>
                </a:lnTo>
                <a:close/>
              </a:path>
            </a:pathLst>
          </a:custGeom>
          <a:solidFill>
            <a:srgbClr val="747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5" name="object 894"/>
          <p:cNvSpPr>
            <a:spLocks/>
          </p:cNvSpPr>
          <p:nvPr/>
        </p:nvSpPr>
        <p:spPr bwMode="auto">
          <a:xfrm>
            <a:off x="6848475" y="4543425"/>
            <a:ext cx="1460500" cy="842963"/>
          </a:xfrm>
          <a:custGeom>
            <a:avLst/>
            <a:gdLst>
              <a:gd name="T0" fmla="*/ 1418683 w 1460500"/>
              <a:gd name="T1" fmla="*/ 30364 h 843280"/>
              <a:gd name="T2" fmla="*/ 1414780 w 1460500"/>
              <a:gd name="T3" fmla="*/ 24121 h 843280"/>
              <a:gd name="T4" fmla="*/ 274096 w 1460500"/>
              <a:gd name="T5" fmla="*/ 679195 h 843280"/>
              <a:gd name="T6" fmla="*/ 288958 w 1460500"/>
              <a:gd name="T7" fmla="*/ 679195 h 843280"/>
              <a:gd name="T8" fmla="*/ 1418683 w 1460500"/>
              <a:gd name="T9" fmla="*/ 30364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418683" y="30375"/>
                </a:moveTo>
                <a:lnTo>
                  <a:pt x="1414780" y="24130"/>
                </a:lnTo>
                <a:lnTo>
                  <a:pt x="274096" y="679450"/>
                </a:lnTo>
                <a:lnTo>
                  <a:pt x="288958" y="679450"/>
                </a:lnTo>
                <a:lnTo>
                  <a:pt x="1418683" y="30375"/>
                </a:lnTo>
                <a:close/>
              </a:path>
            </a:pathLst>
          </a:custGeom>
          <a:solidFill>
            <a:srgbClr val="757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6" name="object 895"/>
          <p:cNvSpPr>
            <a:spLocks/>
          </p:cNvSpPr>
          <p:nvPr/>
        </p:nvSpPr>
        <p:spPr bwMode="auto">
          <a:xfrm>
            <a:off x="6853238" y="4549775"/>
            <a:ext cx="1460500" cy="842963"/>
          </a:xfrm>
          <a:custGeom>
            <a:avLst/>
            <a:gdLst>
              <a:gd name="T0" fmla="*/ 1417932 w 1460500"/>
              <a:gd name="T1" fmla="*/ 29562 h 843280"/>
              <a:gd name="T2" fmla="*/ 1417320 w 1460500"/>
              <a:gd name="T3" fmla="*/ 27929 h 843280"/>
              <a:gd name="T4" fmla="*/ 1414873 w 1460500"/>
              <a:gd name="T5" fmla="*/ 24016 h 843280"/>
              <a:gd name="T6" fmla="*/ 285148 w 1460500"/>
              <a:gd name="T7" fmla="*/ 672847 h 843280"/>
              <a:gd name="T8" fmla="*/ 299562 w 1460500"/>
              <a:gd name="T9" fmla="*/ 672847 h 843280"/>
              <a:gd name="T10" fmla="*/ 1417932 w 1460500"/>
              <a:gd name="T11" fmla="*/ 29562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417932" y="29573"/>
                </a:moveTo>
                <a:lnTo>
                  <a:pt x="1417320" y="27940"/>
                </a:lnTo>
                <a:lnTo>
                  <a:pt x="1414873" y="24025"/>
                </a:lnTo>
                <a:lnTo>
                  <a:pt x="285148" y="673100"/>
                </a:lnTo>
                <a:lnTo>
                  <a:pt x="299562" y="673100"/>
                </a:lnTo>
                <a:lnTo>
                  <a:pt x="1417932" y="29573"/>
                </a:lnTo>
                <a:close/>
              </a:path>
            </a:pathLst>
          </a:custGeom>
          <a:solidFill>
            <a:srgbClr val="767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7" name="object 896"/>
          <p:cNvSpPr>
            <a:spLocks/>
          </p:cNvSpPr>
          <p:nvPr/>
        </p:nvSpPr>
        <p:spPr bwMode="auto">
          <a:xfrm>
            <a:off x="6856413" y="4554538"/>
            <a:ext cx="1460500" cy="844550"/>
          </a:xfrm>
          <a:custGeom>
            <a:avLst/>
            <a:gdLst>
              <a:gd name="T0" fmla="*/ 1416757 w 1460500"/>
              <a:gd name="T1" fmla="*/ 31520 h 844550"/>
              <a:gd name="T2" fmla="*/ 1414122 w 1460500"/>
              <a:gd name="T3" fmla="*/ 24493 h 844550"/>
              <a:gd name="T4" fmla="*/ 295752 w 1460500"/>
              <a:gd name="T5" fmla="*/ 668019 h 844550"/>
              <a:gd name="T6" fmla="*/ 310597 w 1460500"/>
              <a:gd name="T7" fmla="*/ 668019 h 844550"/>
              <a:gd name="T8" fmla="*/ 1416757 w 1460500"/>
              <a:gd name="T9" fmla="*/ 3152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16757" y="31520"/>
                </a:moveTo>
                <a:lnTo>
                  <a:pt x="1414122" y="24493"/>
                </a:lnTo>
                <a:lnTo>
                  <a:pt x="295752" y="668019"/>
                </a:lnTo>
                <a:lnTo>
                  <a:pt x="310597" y="668019"/>
                </a:lnTo>
                <a:lnTo>
                  <a:pt x="1416757" y="31520"/>
                </a:lnTo>
                <a:close/>
              </a:path>
            </a:pathLst>
          </a:custGeom>
          <a:solidFill>
            <a:srgbClr val="777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8" name="object 897"/>
          <p:cNvSpPr>
            <a:spLocks/>
          </p:cNvSpPr>
          <p:nvPr/>
        </p:nvSpPr>
        <p:spPr bwMode="auto">
          <a:xfrm>
            <a:off x="6861175" y="4560888"/>
            <a:ext cx="1460500" cy="844550"/>
          </a:xfrm>
          <a:custGeom>
            <a:avLst/>
            <a:gdLst>
              <a:gd name="T0" fmla="*/ 1415247 w 1460500"/>
              <a:gd name="T1" fmla="*/ 33619 h 844550"/>
              <a:gd name="T2" fmla="*/ 1413509 w 1460500"/>
              <a:gd name="T3" fmla="*/ 26669 h 844550"/>
              <a:gd name="T4" fmla="*/ 1412947 w 1460500"/>
              <a:gd name="T5" fmla="*/ 25170 h 844550"/>
              <a:gd name="T6" fmla="*/ 306787 w 1460500"/>
              <a:gd name="T7" fmla="*/ 661669 h 844550"/>
              <a:gd name="T8" fmla="*/ 322115 w 1460500"/>
              <a:gd name="T9" fmla="*/ 661669 h 844550"/>
              <a:gd name="T10" fmla="*/ 1415247 w 1460500"/>
              <a:gd name="T11" fmla="*/ 33619 h 8445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4550"/>
              <a:gd name="T20" fmla="*/ 1460500 w 1460500"/>
              <a:gd name="T21" fmla="*/ 844550 h 8445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4550">
                <a:moveTo>
                  <a:pt x="1415247" y="33619"/>
                </a:moveTo>
                <a:lnTo>
                  <a:pt x="1413509" y="26669"/>
                </a:lnTo>
                <a:lnTo>
                  <a:pt x="1412947" y="25170"/>
                </a:lnTo>
                <a:lnTo>
                  <a:pt x="306787" y="661669"/>
                </a:lnTo>
                <a:lnTo>
                  <a:pt x="322115" y="661669"/>
                </a:lnTo>
                <a:lnTo>
                  <a:pt x="1415247" y="33619"/>
                </a:lnTo>
                <a:close/>
              </a:path>
            </a:pathLst>
          </a:custGeom>
          <a:solidFill>
            <a:srgbClr val="787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799" name="object 898"/>
          <p:cNvSpPr>
            <a:spLocks/>
          </p:cNvSpPr>
          <p:nvPr/>
        </p:nvSpPr>
        <p:spPr bwMode="auto">
          <a:xfrm>
            <a:off x="6864350" y="4568825"/>
            <a:ext cx="1460500" cy="842963"/>
          </a:xfrm>
          <a:custGeom>
            <a:avLst/>
            <a:gdLst>
              <a:gd name="T0" fmla="*/ 1413171 w 1460500"/>
              <a:gd name="T1" fmla="*/ 32301 h 843280"/>
              <a:gd name="T2" fmla="*/ 1412240 w 1460500"/>
              <a:gd name="T3" fmla="*/ 29199 h 843280"/>
              <a:gd name="T4" fmla="*/ 1411437 w 1460500"/>
              <a:gd name="T5" fmla="*/ 25989 h 843280"/>
              <a:gd name="T6" fmla="*/ 318305 w 1460500"/>
              <a:gd name="T7" fmla="*/ 653804 h 843280"/>
              <a:gd name="T8" fmla="*/ 332668 w 1460500"/>
              <a:gd name="T9" fmla="*/ 653804 h 843280"/>
              <a:gd name="T10" fmla="*/ 1413171 w 1460500"/>
              <a:gd name="T11" fmla="*/ 32301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413171" y="32313"/>
                </a:moveTo>
                <a:lnTo>
                  <a:pt x="1412240" y="29210"/>
                </a:lnTo>
                <a:lnTo>
                  <a:pt x="1411437" y="25999"/>
                </a:lnTo>
                <a:lnTo>
                  <a:pt x="318305" y="654050"/>
                </a:lnTo>
                <a:lnTo>
                  <a:pt x="332668" y="654050"/>
                </a:lnTo>
                <a:lnTo>
                  <a:pt x="1413171" y="32313"/>
                </a:lnTo>
                <a:close/>
              </a:path>
            </a:pathLst>
          </a:custGeom>
          <a:solidFill>
            <a:srgbClr val="797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0" name="object 899"/>
          <p:cNvSpPr>
            <a:spLocks/>
          </p:cNvSpPr>
          <p:nvPr/>
        </p:nvSpPr>
        <p:spPr bwMode="auto">
          <a:xfrm>
            <a:off x="6867525" y="4573588"/>
            <a:ext cx="1460500" cy="844550"/>
          </a:xfrm>
          <a:custGeom>
            <a:avLst/>
            <a:gdLst>
              <a:gd name="T0" fmla="*/ 1412902 w 1459230"/>
              <a:gd name="T1" fmla="*/ 34942 h 844550"/>
              <a:gd name="T2" fmla="*/ 1410588 w 1459230"/>
              <a:gd name="T3" fmla="*/ 27233 h 844550"/>
              <a:gd name="T4" fmla="*/ 329144 w 1459230"/>
              <a:gd name="T5" fmla="*/ 648969 h 844550"/>
              <a:gd name="T6" fmla="*/ 343248 w 1459230"/>
              <a:gd name="T7" fmla="*/ 648969 h 844550"/>
              <a:gd name="T8" fmla="*/ 1412902 w 1459230"/>
              <a:gd name="T9" fmla="*/ 3494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411673" y="34942"/>
                </a:moveTo>
                <a:lnTo>
                  <a:pt x="1409361" y="27233"/>
                </a:lnTo>
                <a:lnTo>
                  <a:pt x="328858" y="648969"/>
                </a:lnTo>
                <a:lnTo>
                  <a:pt x="342950" y="648969"/>
                </a:lnTo>
                <a:lnTo>
                  <a:pt x="1411673" y="34942"/>
                </a:lnTo>
                <a:close/>
              </a:path>
            </a:pathLst>
          </a:custGeom>
          <a:solidFill>
            <a:srgbClr val="7A7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1" name="object 900"/>
          <p:cNvSpPr>
            <a:spLocks/>
          </p:cNvSpPr>
          <p:nvPr/>
        </p:nvSpPr>
        <p:spPr bwMode="auto">
          <a:xfrm>
            <a:off x="6870700" y="4581525"/>
            <a:ext cx="1460500" cy="842963"/>
          </a:xfrm>
          <a:custGeom>
            <a:avLst/>
            <a:gdLst>
              <a:gd name="T0" fmla="*/ 1409700 w 1460500"/>
              <a:gd name="T1" fmla="*/ 34298 h 843280"/>
              <a:gd name="T2" fmla="*/ 1409700 w 1460500"/>
              <a:gd name="T3" fmla="*/ 29199 h 843280"/>
              <a:gd name="T4" fmla="*/ 1409133 w 1460500"/>
              <a:gd name="T5" fmla="*/ 27312 h 843280"/>
              <a:gd name="T6" fmla="*/ 340410 w 1460500"/>
              <a:gd name="T7" fmla="*/ 641109 h 843280"/>
              <a:gd name="T8" fmla="*/ 354739 w 1460500"/>
              <a:gd name="T9" fmla="*/ 641109 h 843280"/>
              <a:gd name="T10" fmla="*/ 1409700 w 1460500"/>
              <a:gd name="T11" fmla="*/ 34298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409700" y="34311"/>
                </a:moveTo>
                <a:lnTo>
                  <a:pt x="1409700" y="29210"/>
                </a:lnTo>
                <a:lnTo>
                  <a:pt x="1409133" y="27322"/>
                </a:lnTo>
                <a:lnTo>
                  <a:pt x="340410" y="641350"/>
                </a:lnTo>
                <a:lnTo>
                  <a:pt x="354739" y="641350"/>
                </a:lnTo>
                <a:lnTo>
                  <a:pt x="1409700" y="34311"/>
                </a:lnTo>
                <a:close/>
              </a:path>
            </a:pathLst>
          </a:custGeom>
          <a:solidFill>
            <a:srgbClr val="7B7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2" name="object 901"/>
          <p:cNvSpPr>
            <a:spLocks/>
          </p:cNvSpPr>
          <p:nvPr/>
        </p:nvSpPr>
        <p:spPr bwMode="auto">
          <a:xfrm>
            <a:off x="6873875" y="4586288"/>
            <a:ext cx="1460500" cy="844550"/>
          </a:xfrm>
          <a:custGeom>
            <a:avLst/>
            <a:gdLst>
              <a:gd name="T0" fmla="*/ 1405890 w 1460500"/>
              <a:gd name="T1" fmla="*/ 37773 h 844550"/>
              <a:gd name="T2" fmla="*/ 1405890 w 1460500"/>
              <a:gd name="T3" fmla="*/ 29231 h 844550"/>
              <a:gd name="T4" fmla="*/ 350929 w 1460500"/>
              <a:gd name="T5" fmla="*/ 636269 h 844550"/>
              <a:gd name="T6" fmla="*/ 365775 w 1460500"/>
              <a:gd name="T7" fmla="*/ 636269 h 844550"/>
              <a:gd name="T8" fmla="*/ 1405890 w 1460500"/>
              <a:gd name="T9" fmla="*/ 3777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05890" y="37773"/>
                </a:moveTo>
                <a:lnTo>
                  <a:pt x="1405890" y="29231"/>
                </a:lnTo>
                <a:lnTo>
                  <a:pt x="350929" y="636269"/>
                </a:lnTo>
                <a:lnTo>
                  <a:pt x="365775" y="636269"/>
                </a:lnTo>
                <a:lnTo>
                  <a:pt x="1405890" y="37773"/>
                </a:lnTo>
                <a:close/>
              </a:path>
            </a:pathLst>
          </a:cu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3" name="object 902"/>
          <p:cNvSpPr>
            <a:spLocks/>
          </p:cNvSpPr>
          <p:nvPr/>
        </p:nvSpPr>
        <p:spPr bwMode="auto">
          <a:xfrm>
            <a:off x="6878638" y="4592638"/>
            <a:ext cx="1460500" cy="844550"/>
          </a:xfrm>
          <a:custGeom>
            <a:avLst/>
            <a:gdLst>
              <a:gd name="T0" fmla="*/ 1402079 w 1460500"/>
              <a:gd name="T1" fmla="*/ 39965 h 844550"/>
              <a:gd name="T2" fmla="*/ 1402079 w 1460500"/>
              <a:gd name="T3" fmla="*/ 31423 h 844550"/>
              <a:gd name="T4" fmla="*/ 361965 w 1460500"/>
              <a:gd name="T5" fmla="*/ 629919 h 844550"/>
              <a:gd name="T6" fmla="*/ 376810 w 1460500"/>
              <a:gd name="T7" fmla="*/ 629919 h 844550"/>
              <a:gd name="T8" fmla="*/ 1402079 w 1460500"/>
              <a:gd name="T9" fmla="*/ 3996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402079" y="39965"/>
                </a:moveTo>
                <a:lnTo>
                  <a:pt x="1402079" y="31423"/>
                </a:lnTo>
                <a:lnTo>
                  <a:pt x="361965" y="629919"/>
                </a:lnTo>
                <a:lnTo>
                  <a:pt x="376810" y="629919"/>
                </a:lnTo>
                <a:lnTo>
                  <a:pt x="1402079" y="39965"/>
                </a:lnTo>
                <a:close/>
              </a:path>
            </a:pathLst>
          </a:custGeom>
          <a:solidFill>
            <a:srgbClr val="7D7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4" name="object 903"/>
          <p:cNvSpPr>
            <a:spLocks/>
          </p:cNvSpPr>
          <p:nvPr/>
        </p:nvSpPr>
        <p:spPr bwMode="auto">
          <a:xfrm>
            <a:off x="6881813" y="4598988"/>
            <a:ext cx="1460500" cy="842962"/>
          </a:xfrm>
          <a:custGeom>
            <a:avLst/>
            <a:gdLst>
              <a:gd name="T0" fmla="*/ 1398270 w 1460500"/>
              <a:gd name="T1" fmla="*/ 42087 h 843279"/>
              <a:gd name="T2" fmla="*/ 1398270 w 1460500"/>
              <a:gd name="T3" fmla="*/ 33602 h 843279"/>
              <a:gd name="T4" fmla="*/ 373000 w 1460500"/>
              <a:gd name="T5" fmla="*/ 623335 h 843279"/>
              <a:gd name="T6" fmla="*/ 386218 w 1460500"/>
              <a:gd name="T7" fmla="*/ 623335 h 843279"/>
              <a:gd name="T8" fmla="*/ 1398270 w 1460500"/>
              <a:gd name="T9" fmla="*/ 4208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98270" y="42103"/>
                </a:moveTo>
                <a:lnTo>
                  <a:pt x="1398270" y="33615"/>
                </a:lnTo>
                <a:lnTo>
                  <a:pt x="373000" y="623569"/>
                </a:lnTo>
                <a:lnTo>
                  <a:pt x="386218" y="623569"/>
                </a:lnTo>
                <a:lnTo>
                  <a:pt x="1398270" y="42103"/>
                </a:lnTo>
                <a:close/>
              </a:path>
            </a:pathLst>
          </a:custGeom>
          <a:solidFill>
            <a:srgbClr val="7E7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5" name="object 904"/>
          <p:cNvSpPr>
            <a:spLocks/>
          </p:cNvSpPr>
          <p:nvPr/>
        </p:nvSpPr>
        <p:spPr bwMode="auto">
          <a:xfrm>
            <a:off x="6886575" y="4605338"/>
            <a:ext cx="1460500" cy="844550"/>
          </a:xfrm>
          <a:custGeom>
            <a:avLst/>
            <a:gdLst>
              <a:gd name="T0" fmla="*/ 1394459 w 1460500"/>
              <a:gd name="T1" fmla="*/ 44350 h 844550"/>
              <a:gd name="T2" fmla="*/ 1394459 w 1460500"/>
              <a:gd name="T3" fmla="*/ 35753 h 844550"/>
              <a:gd name="T4" fmla="*/ 382408 w 1460500"/>
              <a:gd name="T5" fmla="*/ 617219 h 844550"/>
              <a:gd name="T6" fmla="*/ 398881 w 1460500"/>
              <a:gd name="T7" fmla="*/ 617219 h 844550"/>
              <a:gd name="T8" fmla="*/ 1394459 w 1460500"/>
              <a:gd name="T9" fmla="*/ 443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94459" y="44350"/>
                </a:moveTo>
                <a:lnTo>
                  <a:pt x="1394459" y="35753"/>
                </a:lnTo>
                <a:lnTo>
                  <a:pt x="382408" y="617219"/>
                </a:lnTo>
                <a:lnTo>
                  <a:pt x="398881" y="617219"/>
                </a:lnTo>
                <a:lnTo>
                  <a:pt x="1394459" y="44350"/>
                </a:lnTo>
                <a:close/>
              </a:path>
            </a:pathLst>
          </a:custGeom>
          <a:solidFill>
            <a:srgbClr val="7F7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6" name="object 905"/>
          <p:cNvSpPr>
            <a:spLocks/>
          </p:cNvSpPr>
          <p:nvPr/>
        </p:nvSpPr>
        <p:spPr bwMode="auto">
          <a:xfrm>
            <a:off x="6889750" y="4611688"/>
            <a:ext cx="1458913" cy="842962"/>
          </a:xfrm>
          <a:custGeom>
            <a:avLst/>
            <a:gdLst>
              <a:gd name="T0" fmla="*/ 1390349 w 1459229"/>
              <a:gd name="T1" fmla="*/ 45735 h 843279"/>
              <a:gd name="T2" fmla="*/ 1390349 w 1459229"/>
              <a:gd name="T3" fmla="*/ 37986 h 843279"/>
              <a:gd name="T4" fmla="*/ 394985 w 1459229"/>
              <a:gd name="T5" fmla="*/ 610639 h 843279"/>
              <a:gd name="T6" fmla="*/ 406965 w 1459229"/>
              <a:gd name="T7" fmla="*/ 610639 h 843279"/>
              <a:gd name="T8" fmla="*/ 1390349 w 1459229"/>
              <a:gd name="T9" fmla="*/ 4573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90650" y="45752"/>
                </a:moveTo>
                <a:lnTo>
                  <a:pt x="1390650" y="38000"/>
                </a:lnTo>
                <a:lnTo>
                  <a:pt x="395071" y="610869"/>
                </a:lnTo>
                <a:lnTo>
                  <a:pt x="407053" y="610869"/>
                </a:lnTo>
                <a:lnTo>
                  <a:pt x="1390650" y="45752"/>
                </a:lnTo>
                <a:close/>
              </a:path>
            </a:pathLst>
          </a:custGeom>
          <a:solidFill>
            <a:srgbClr val="818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7" name="object 906"/>
          <p:cNvSpPr>
            <a:spLocks/>
          </p:cNvSpPr>
          <p:nvPr/>
        </p:nvSpPr>
        <p:spPr bwMode="auto">
          <a:xfrm>
            <a:off x="6892925" y="4618038"/>
            <a:ext cx="1460500" cy="842962"/>
          </a:xfrm>
          <a:custGeom>
            <a:avLst/>
            <a:gdLst>
              <a:gd name="T0" fmla="*/ 1388109 w 1460500"/>
              <a:gd name="T1" fmla="*/ 47923 h 843279"/>
              <a:gd name="T2" fmla="*/ 1388109 w 1460500"/>
              <a:gd name="T3" fmla="*/ 39387 h 843279"/>
              <a:gd name="T4" fmla="*/ 404513 w 1460500"/>
              <a:gd name="T5" fmla="*/ 604292 h 843279"/>
              <a:gd name="T6" fmla="*/ 419375 w 1460500"/>
              <a:gd name="T7" fmla="*/ 604292 h 843279"/>
              <a:gd name="T8" fmla="*/ 1388109 w 1460500"/>
              <a:gd name="T9" fmla="*/ 47923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88109" y="47941"/>
                </a:moveTo>
                <a:lnTo>
                  <a:pt x="1388109" y="39402"/>
                </a:lnTo>
                <a:lnTo>
                  <a:pt x="404513" y="604519"/>
                </a:lnTo>
                <a:lnTo>
                  <a:pt x="419375" y="604519"/>
                </a:lnTo>
                <a:lnTo>
                  <a:pt x="1388109" y="47941"/>
                </a:lnTo>
                <a:close/>
              </a:path>
            </a:pathLst>
          </a:custGeom>
          <a:solidFill>
            <a:srgbClr val="828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8" name="object 907"/>
          <p:cNvSpPr>
            <a:spLocks/>
          </p:cNvSpPr>
          <p:nvPr/>
        </p:nvSpPr>
        <p:spPr bwMode="auto">
          <a:xfrm>
            <a:off x="6896100" y="4624388"/>
            <a:ext cx="1460500" cy="842962"/>
          </a:xfrm>
          <a:custGeom>
            <a:avLst/>
            <a:gdLst>
              <a:gd name="T0" fmla="*/ 1384300 w 1460500"/>
              <a:gd name="T1" fmla="*/ 50111 h 843279"/>
              <a:gd name="T2" fmla="*/ 1384300 w 1460500"/>
              <a:gd name="T3" fmla="*/ 41575 h 843279"/>
              <a:gd name="T4" fmla="*/ 415565 w 1460500"/>
              <a:gd name="T5" fmla="*/ 597944 h 843279"/>
              <a:gd name="T6" fmla="*/ 430427 w 1460500"/>
              <a:gd name="T7" fmla="*/ 597944 h 843279"/>
              <a:gd name="T8" fmla="*/ 1384300 w 1460500"/>
              <a:gd name="T9" fmla="*/ 5011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84300" y="50130"/>
                </a:moveTo>
                <a:lnTo>
                  <a:pt x="1384300" y="41591"/>
                </a:lnTo>
                <a:lnTo>
                  <a:pt x="415565" y="598169"/>
                </a:lnTo>
                <a:lnTo>
                  <a:pt x="430427" y="598169"/>
                </a:lnTo>
                <a:lnTo>
                  <a:pt x="1384300" y="50130"/>
                </a:lnTo>
                <a:close/>
              </a:path>
            </a:pathLst>
          </a:custGeom>
          <a:solidFill>
            <a:srgbClr val="838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09" name="object 908"/>
          <p:cNvSpPr>
            <a:spLocks/>
          </p:cNvSpPr>
          <p:nvPr/>
        </p:nvSpPr>
        <p:spPr bwMode="auto">
          <a:xfrm>
            <a:off x="6899275" y="4630738"/>
            <a:ext cx="1460500" cy="842962"/>
          </a:xfrm>
          <a:custGeom>
            <a:avLst/>
            <a:gdLst>
              <a:gd name="T0" fmla="*/ 1380490 w 1460500"/>
              <a:gd name="T1" fmla="*/ 52299 h 843279"/>
              <a:gd name="T2" fmla="*/ 1380490 w 1460500"/>
              <a:gd name="T3" fmla="*/ 43764 h 843279"/>
              <a:gd name="T4" fmla="*/ 426617 w 1460500"/>
              <a:gd name="T5" fmla="*/ 591597 h 843279"/>
              <a:gd name="T6" fmla="*/ 441480 w 1460500"/>
              <a:gd name="T7" fmla="*/ 591597 h 843279"/>
              <a:gd name="T8" fmla="*/ 1380490 w 1460500"/>
              <a:gd name="T9" fmla="*/ 5229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80490" y="52319"/>
                </a:moveTo>
                <a:lnTo>
                  <a:pt x="1380490" y="43780"/>
                </a:lnTo>
                <a:lnTo>
                  <a:pt x="426617" y="591819"/>
                </a:lnTo>
                <a:lnTo>
                  <a:pt x="441480" y="591819"/>
                </a:lnTo>
                <a:lnTo>
                  <a:pt x="1380490" y="52319"/>
                </a:lnTo>
                <a:close/>
              </a:path>
            </a:pathLst>
          </a:custGeom>
          <a:solidFill>
            <a:srgbClr val="848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0" name="object 909"/>
          <p:cNvSpPr>
            <a:spLocks/>
          </p:cNvSpPr>
          <p:nvPr/>
        </p:nvSpPr>
        <p:spPr bwMode="auto">
          <a:xfrm>
            <a:off x="6904038" y="4637088"/>
            <a:ext cx="1458912" cy="842962"/>
          </a:xfrm>
          <a:custGeom>
            <a:avLst/>
            <a:gdLst>
              <a:gd name="T0" fmla="*/ 1376380 w 1459229"/>
              <a:gd name="T1" fmla="*/ 53799 h 843279"/>
              <a:gd name="T2" fmla="*/ 1376380 w 1459229"/>
              <a:gd name="T3" fmla="*/ 45952 h 843279"/>
              <a:gd name="T4" fmla="*/ 437575 w 1459229"/>
              <a:gd name="T5" fmla="*/ 585249 h 843279"/>
              <a:gd name="T6" fmla="*/ 452043 w 1459229"/>
              <a:gd name="T7" fmla="*/ 585249 h 843279"/>
              <a:gd name="T8" fmla="*/ 1376380 w 1459229"/>
              <a:gd name="T9" fmla="*/ 5379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76679" y="53819"/>
                </a:moveTo>
                <a:lnTo>
                  <a:pt x="1376679" y="45969"/>
                </a:lnTo>
                <a:lnTo>
                  <a:pt x="437670" y="585469"/>
                </a:lnTo>
                <a:lnTo>
                  <a:pt x="452141" y="585469"/>
                </a:lnTo>
                <a:lnTo>
                  <a:pt x="1376679" y="53819"/>
                </a:lnTo>
                <a:close/>
              </a:path>
            </a:pathLst>
          </a:custGeom>
          <a:solidFill>
            <a:srgbClr val="858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1" name="object 910"/>
          <p:cNvSpPr>
            <a:spLocks/>
          </p:cNvSpPr>
          <p:nvPr/>
        </p:nvSpPr>
        <p:spPr bwMode="auto">
          <a:xfrm>
            <a:off x="6907213" y="4643438"/>
            <a:ext cx="1458912" cy="842962"/>
          </a:xfrm>
          <a:custGeom>
            <a:avLst/>
            <a:gdLst>
              <a:gd name="T0" fmla="*/ 1372572 w 1459229"/>
              <a:gd name="T1" fmla="*/ 54795 h 843279"/>
              <a:gd name="T2" fmla="*/ 1372572 w 1459229"/>
              <a:gd name="T3" fmla="*/ 47451 h 843279"/>
              <a:gd name="T4" fmla="*/ 448234 w 1459229"/>
              <a:gd name="T5" fmla="*/ 578901 h 843279"/>
              <a:gd name="T6" fmla="*/ 462386 w 1459229"/>
              <a:gd name="T7" fmla="*/ 578901 h 843279"/>
              <a:gd name="T8" fmla="*/ 1372572 w 1459229"/>
              <a:gd name="T9" fmla="*/ 54795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72870" y="54816"/>
                </a:moveTo>
                <a:lnTo>
                  <a:pt x="1372870" y="47469"/>
                </a:lnTo>
                <a:lnTo>
                  <a:pt x="448331" y="579119"/>
                </a:lnTo>
                <a:lnTo>
                  <a:pt x="462487" y="579119"/>
                </a:lnTo>
                <a:lnTo>
                  <a:pt x="1372870" y="54816"/>
                </a:lnTo>
                <a:close/>
              </a:path>
            </a:pathLst>
          </a:custGeom>
          <a:solidFill>
            <a:srgbClr val="868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2" name="object 911"/>
          <p:cNvSpPr>
            <a:spLocks/>
          </p:cNvSpPr>
          <p:nvPr/>
        </p:nvSpPr>
        <p:spPr bwMode="auto">
          <a:xfrm>
            <a:off x="6911975" y="4648200"/>
            <a:ext cx="1458913" cy="844550"/>
          </a:xfrm>
          <a:custGeom>
            <a:avLst/>
            <a:gdLst>
              <a:gd name="T0" fmla="*/ 1368763 w 1459229"/>
              <a:gd name="T1" fmla="*/ 58235 h 844550"/>
              <a:gd name="T2" fmla="*/ 1368763 w 1459229"/>
              <a:gd name="T3" fmla="*/ 49736 h 844550"/>
              <a:gd name="T4" fmla="*/ 458578 w 1459229"/>
              <a:gd name="T5" fmla="*/ 574039 h 844550"/>
              <a:gd name="T6" fmla="*/ 472551 w 1459229"/>
              <a:gd name="T7" fmla="*/ 574039 h 844550"/>
              <a:gd name="T8" fmla="*/ 1368763 w 1459229"/>
              <a:gd name="T9" fmla="*/ 5823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69059" y="58235"/>
                </a:moveTo>
                <a:lnTo>
                  <a:pt x="1369059" y="49736"/>
                </a:lnTo>
                <a:lnTo>
                  <a:pt x="458677" y="574039"/>
                </a:lnTo>
                <a:lnTo>
                  <a:pt x="472653" y="574039"/>
                </a:lnTo>
                <a:lnTo>
                  <a:pt x="1369059" y="58235"/>
                </a:lnTo>
                <a:close/>
              </a:path>
            </a:pathLst>
          </a:custGeom>
          <a:solidFill>
            <a:srgbClr val="878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3" name="object 912"/>
          <p:cNvSpPr>
            <a:spLocks/>
          </p:cNvSpPr>
          <p:nvPr/>
        </p:nvSpPr>
        <p:spPr bwMode="auto">
          <a:xfrm>
            <a:off x="6913563" y="4654550"/>
            <a:ext cx="1460500" cy="844550"/>
          </a:xfrm>
          <a:custGeom>
            <a:avLst/>
            <a:gdLst>
              <a:gd name="T0" fmla="*/ 1366520 w 1460500"/>
              <a:gd name="T1" fmla="*/ 60427 h 844550"/>
              <a:gd name="T2" fmla="*/ 1366520 w 1460500"/>
              <a:gd name="T3" fmla="*/ 51885 h 844550"/>
              <a:gd name="T4" fmla="*/ 470113 w 1460500"/>
              <a:gd name="T5" fmla="*/ 567689 h 844550"/>
              <a:gd name="T6" fmla="*/ 484959 w 1460500"/>
              <a:gd name="T7" fmla="*/ 567689 h 844550"/>
              <a:gd name="T8" fmla="*/ 1366520 w 1460500"/>
              <a:gd name="T9" fmla="*/ 60427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6520" y="60427"/>
                </a:moveTo>
                <a:lnTo>
                  <a:pt x="1366520" y="51885"/>
                </a:lnTo>
                <a:lnTo>
                  <a:pt x="470113" y="567689"/>
                </a:lnTo>
                <a:lnTo>
                  <a:pt x="484959" y="567689"/>
                </a:lnTo>
                <a:lnTo>
                  <a:pt x="1366520" y="60427"/>
                </a:lnTo>
                <a:close/>
              </a:path>
            </a:pathLst>
          </a:custGeom>
          <a:solidFill>
            <a:srgbClr val="888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4" name="object 913"/>
          <p:cNvSpPr>
            <a:spLocks/>
          </p:cNvSpPr>
          <p:nvPr/>
        </p:nvSpPr>
        <p:spPr bwMode="auto">
          <a:xfrm>
            <a:off x="6918325" y="4660900"/>
            <a:ext cx="1460500" cy="844550"/>
          </a:xfrm>
          <a:custGeom>
            <a:avLst/>
            <a:gdLst>
              <a:gd name="T0" fmla="*/ 1362709 w 1460500"/>
              <a:gd name="T1" fmla="*/ 62619 h 844550"/>
              <a:gd name="T2" fmla="*/ 1362709 w 1460500"/>
              <a:gd name="T3" fmla="*/ 54077 h 844550"/>
              <a:gd name="T4" fmla="*/ 481149 w 1460500"/>
              <a:gd name="T5" fmla="*/ 561339 h 844550"/>
              <a:gd name="T6" fmla="*/ 495994 w 1460500"/>
              <a:gd name="T7" fmla="*/ 561339 h 844550"/>
              <a:gd name="T8" fmla="*/ 1362709 w 1460500"/>
              <a:gd name="T9" fmla="*/ 62619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62709" y="62619"/>
                </a:moveTo>
                <a:lnTo>
                  <a:pt x="1362709" y="54077"/>
                </a:lnTo>
                <a:lnTo>
                  <a:pt x="481149" y="561339"/>
                </a:lnTo>
                <a:lnTo>
                  <a:pt x="495994" y="561339"/>
                </a:lnTo>
                <a:lnTo>
                  <a:pt x="1362709" y="62619"/>
                </a:lnTo>
                <a:close/>
              </a:path>
            </a:pathLst>
          </a:custGeom>
          <a:solidFill>
            <a:srgbClr val="898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5" name="object 914"/>
          <p:cNvSpPr>
            <a:spLocks/>
          </p:cNvSpPr>
          <p:nvPr/>
        </p:nvSpPr>
        <p:spPr bwMode="auto">
          <a:xfrm>
            <a:off x="6921500" y="4667250"/>
            <a:ext cx="1460500" cy="844550"/>
          </a:xfrm>
          <a:custGeom>
            <a:avLst/>
            <a:gdLst>
              <a:gd name="T0" fmla="*/ 1358900 w 1460500"/>
              <a:gd name="T1" fmla="*/ 64812 h 844550"/>
              <a:gd name="T2" fmla="*/ 1358900 w 1460500"/>
              <a:gd name="T3" fmla="*/ 56269 h 844550"/>
              <a:gd name="T4" fmla="*/ 492184 w 1460500"/>
              <a:gd name="T5" fmla="*/ 554989 h 844550"/>
              <a:gd name="T6" fmla="*/ 507030 w 1460500"/>
              <a:gd name="T7" fmla="*/ 554989 h 844550"/>
              <a:gd name="T8" fmla="*/ 1358900 w 1460500"/>
              <a:gd name="T9" fmla="*/ 6481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58900" y="64812"/>
                </a:moveTo>
                <a:lnTo>
                  <a:pt x="1358900" y="56269"/>
                </a:lnTo>
                <a:lnTo>
                  <a:pt x="492184" y="554989"/>
                </a:lnTo>
                <a:lnTo>
                  <a:pt x="507030" y="554989"/>
                </a:lnTo>
                <a:lnTo>
                  <a:pt x="1358900" y="64812"/>
                </a:lnTo>
                <a:close/>
              </a:path>
            </a:pathLst>
          </a:custGeom>
          <a:solidFill>
            <a:srgbClr val="8A8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6" name="object 915"/>
          <p:cNvSpPr>
            <a:spLocks/>
          </p:cNvSpPr>
          <p:nvPr/>
        </p:nvSpPr>
        <p:spPr bwMode="auto">
          <a:xfrm>
            <a:off x="6924675" y="4673600"/>
            <a:ext cx="1460500" cy="844550"/>
          </a:xfrm>
          <a:custGeom>
            <a:avLst/>
            <a:gdLst>
              <a:gd name="T0" fmla="*/ 1356269 w 1459230"/>
              <a:gd name="T1" fmla="*/ 66325 h 844550"/>
              <a:gd name="T2" fmla="*/ 1356269 w 1459230"/>
              <a:gd name="T3" fmla="*/ 58462 h 844550"/>
              <a:gd name="T4" fmla="*/ 503658 w 1459230"/>
              <a:gd name="T5" fmla="*/ 548639 h 844550"/>
              <a:gd name="T6" fmla="*/ 518067 w 1459230"/>
              <a:gd name="T7" fmla="*/ 548639 h 844550"/>
              <a:gd name="T8" fmla="*/ 1356269 w 1459230"/>
              <a:gd name="T9" fmla="*/ 6632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355090" y="66325"/>
                </a:moveTo>
                <a:lnTo>
                  <a:pt x="1355090" y="58462"/>
                </a:lnTo>
                <a:lnTo>
                  <a:pt x="503220" y="548639"/>
                </a:lnTo>
                <a:lnTo>
                  <a:pt x="517617" y="548639"/>
                </a:lnTo>
                <a:lnTo>
                  <a:pt x="1355090" y="66325"/>
                </a:lnTo>
                <a:close/>
              </a:path>
            </a:pathLst>
          </a:custGeom>
          <a:solidFill>
            <a:srgbClr val="8B8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7" name="object 916"/>
          <p:cNvSpPr>
            <a:spLocks/>
          </p:cNvSpPr>
          <p:nvPr/>
        </p:nvSpPr>
        <p:spPr bwMode="auto">
          <a:xfrm>
            <a:off x="6929438" y="4679950"/>
            <a:ext cx="1460500" cy="844550"/>
          </a:xfrm>
          <a:custGeom>
            <a:avLst/>
            <a:gdLst>
              <a:gd name="T0" fmla="*/ 1351279 w 1460500"/>
              <a:gd name="T1" fmla="*/ 69196 h 844550"/>
              <a:gd name="T2" fmla="*/ 1351279 w 1460500"/>
              <a:gd name="T3" fmla="*/ 59975 h 844550"/>
              <a:gd name="T4" fmla="*/ 513807 w 1460500"/>
              <a:gd name="T5" fmla="*/ 542289 h 844550"/>
              <a:gd name="T6" fmla="*/ 529101 w 1460500"/>
              <a:gd name="T7" fmla="*/ 542289 h 844550"/>
              <a:gd name="T8" fmla="*/ 1351279 w 1460500"/>
              <a:gd name="T9" fmla="*/ 6919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51279" y="69196"/>
                </a:moveTo>
                <a:lnTo>
                  <a:pt x="1351279" y="59975"/>
                </a:lnTo>
                <a:lnTo>
                  <a:pt x="513807" y="542289"/>
                </a:lnTo>
                <a:lnTo>
                  <a:pt x="529101" y="542289"/>
                </a:lnTo>
                <a:lnTo>
                  <a:pt x="1351279" y="69196"/>
                </a:lnTo>
                <a:close/>
              </a:path>
            </a:pathLst>
          </a:custGeom>
          <a:solidFill>
            <a:srgbClr val="8C8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8" name="object 917"/>
          <p:cNvSpPr>
            <a:spLocks/>
          </p:cNvSpPr>
          <p:nvPr/>
        </p:nvSpPr>
        <p:spPr bwMode="auto">
          <a:xfrm>
            <a:off x="6932613" y="4686300"/>
            <a:ext cx="1458912" cy="844550"/>
          </a:xfrm>
          <a:custGeom>
            <a:avLst/>
            <a:gdLst>
              <a:gd name="T0" fmla="*/ 1347177 w 1459229"/>
              <a:gd name="T1" fmla="*/ 70714 h 844550"/>
              <a:gd name="T2" fmla="*/ 1347177 w 1459229"/>
              <a:gd name="T3" fmla="*/ 62846 h 844550"/>
              <a:gd name="T4" fmla="*/ 525177 w 1459229"/>
              <a:gd name="T5" fmla="*/ 535939 h 844550"/>
              <a:gd name="T6" fmla="*/ 539552 w 1459229"/>
              <a:gd name="T7" fmla="*/ 535939 h 844550"/>
              <a:gd name="T8" fmla="*/ 1347177 w 1459229"/>
              <a:gd name="T9" fmla="*/ 7071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47470" y="70714"/>
                </a:moveTo>
                <a:lnTo>
                  <a:pt x="1347470" y="62846"/>
                </a:lnTo>
                <a:lnTo>
                  <a:pt x="525291" y="535939"/>
                </a:lnTo>
                <a:lnTo>
                  <a:pt x="539669" y="535939"/>
                </a:lnTo>
                <a:lnTo>
                  <a:pt x="1347470" y="70714"/>
                </a:lnTo>
                <a:close/>
              </a:path>
            </a:pathLst>
          </a:custGeom>
          <a:solidFill>
            <a:srgbClr val="8D8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19" name="object 918"/>
          <p:cNvSpPr>
            <a:spLocks/>
          </p:cNvSpPr>
          <p:nvPr/>
        </p:nvSpPr>
        <p:spPr bwMode="auto">
          <a:xfrm>
            <a:off x="6937375" y="4692650"/>
            <a:ext cx="1458913" cy="842963"/>
          </a:xfrm>
          <a:custGeom>
            <a:avLst/>
            <a:gdLst>
              <a:gd name="T0" fmla="*/ 1343368 w 1459229"/>
              <a:gd name="T1" fmla="*/ 72722 h 843279"/>
              <a:gd name="T2" fmla="*/ 1343368 w 1459229"/>
              <a:gd name="T3" fmla="*/ 64340 h 843279"/>
              <a:gd name="T4" fmla="*/ 535743 w 1459229"/>
              <a:gd name="T5" fmla="*/ 529391 h 843279"/>
              <a:gd name="T6" fmla="*/ 548403 w 1459229"/>
              <a:gd name="T7" fmla="*/ 529391 h 843279"/>
              <a:gd name="T8" fmla="*/ 1343368 w 1459229"/>
              <a:gd name="T9" fmla="*/ 7272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43659" y="72749"/>
                </a:moveTo>
                <a:lnTo>
                  <a:pt x="1343659" y="64364"/>
                </a:lnTo>
                <a:lnTo>
                  <a:pt x="535859" y="529589"/>
                </a:lnTo>
                <a:lnTo>
                  <a:pt x="548522" y="529589"/>
                </a:lnTo>
                <a:lnTo>
                  <a:pt x="1343659" y="72749"/>
                </a:lnTo>
                <a:close/>
              </a:path>
            </a:pathLst>
          </a:custGeom>
          <a:solidFill>
            <a:srgbClr val="8E8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0" name="object 919"/>
          <p:cNvSpPr>
            <a:spLocks/>
          </p:cNvSpPr>
          <p:nvPr/>
        </p:nvSpPr>
        <p:spPr bwMode="auto">
          <a:xfrm>
            <a:off x="6938963" y="4699000"/>
            <a:ext cx="1460500" cy="844550"/>
          </a:xfrm>
          <a:custGeom>
            <a:avLst/>
            <a:gdLst>
              <a:gd name="T0" fmla="*/ 1341120 w 1460500"/>
              <a:gd name="T1" fmla="*/ 75042 h 844550"/>
              <a:gd name="T2" fmla="*/ 1341120 w 1460500"/>
              <a:gd name="T3" fmla="*/ 66399 h 844550"/>
              <a:gd name="T4" fmla="*/ 545982 w 1460500"/>
              <a:gd name="T5" fmla="*/ 523239 h 844550"/>
              <a:gd name="T6" fmla="*/ 562207 w 1460500"/>
              <a:gd name="T7" fmla="*/ 523239 h 844550"/>
              <a:gd name="T8" fmla="*/ 1341120 w 1460500"/>
              <a:gd name="T9" fmla="*/ 7504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41120" y="75042"/>
                </a:moveTo>
                <a:lnTo>
                  <a:pt x="1341120" y="66399"/>
                </a:lnTo>
                <a:lnTo>
                  <a:pt x="545982" y="523239"/>
                </a:lnTo>
                <a:lnTo>
                  <a:pt x="562207" y="523239"/>
                </a:lnTo>
                <a:lnTo>
                  <a:pt x="1341120" y="75042"/>
                </a:lnTo>
                <a:close/>
              </a:path>
            </a:pathLst>
          </a:custGeom>
          <a:solidFill>
            <a:srgbClr val="8F8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1" name="object 920"/>
          <p:cNvSpPr>
            <a:spLocks/>
          </p:cNvSpPr>
          <p:nvPr/>
        </p:nvSpPr>
        <p:spPr bwMode="auto">
          <a:xfrm>
            <a:off x="6943725" y="4705350"/>
            <a:ext cx="1460500" cy="842963"/>
          </a:xfrm>
          <a:custGeom>
            <a:avLst/>
            <a:gdLst>
              <a:gd name="T0" fmla="*/ 1337309 w 1460500"/>
              <a:gd name="T1" fmla="*/ 77098 h 843279"/>
              <a:gd name="T2" fmla="*/ 1337309 w 1460500"/>
              <a:gd name="T3" fmla="*/ 68666 h 843279"/>
              <a:gd name="T4" fmla="*/ 558397 w 1460500"/>
              <a:gd name="T5" fmla="*/ 516695 h 843279"/>
              <a:gd name="T6" fmla="*/ 571896 w 1460500"/>
              <a:gd name="T7" fmla="*/ 516695 h 843279"/>
              <a:gd name="T8" fmla="*/ 1337309 w 1460500"/>
              <a:gd name="T9" fmla="*/ 770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37309" y="77127"/>
                </a:moveTo>
                <a:lnTo>
                  <a:pt x="1337309" y="68692"/>
                </a:lnTo>
                <a:lnTo>
                  <a:pt x="558397" y="516889"/>
                </a:lnTo>
                <a:lnTo>
                  <a:pt x="571896" y="516889"/>
                </a:lnTo>
                <a:lnTo>
                  <a:pt x="1337309" y="77127"/>
                </a:lnTo>
                <a:close/>
              </a:path>
            </a:pathLst>
          </a:custGeom>
          <a:solidFill>
            <a:srgbClr val="909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2" name="object 921"/>
          <p:cNvSpPr>
            <a:spLocks/>
          </p:cNvSpPr>
          <p:nvPr/>
        </p:nvSpPr>
        <p:spPr bwMode="auto">
          <a:xfrm>
            <a:off x="6946900" y="4711700"/>
            <a:ext cx="1460500" cy="842963"/>
          </a:xfrm>
          <a:custGeom>
            <a:avLst/>
            <a:gdLst>
              <a:gd name="T0" fmla="*/ 1333500 w 1460500"/>
              <a:gd name="T1" fmla="*/ 79286 h 843279"/>
              <a:gd name="T2" fmla="*/ 1333500 w 1460500"/>
              <a:gd name="T3" fmla="*/ 70750 h 843279"/>
              <a:gd name="T4" fmla="*/ 568086 w 1460500"/>
              <a:gd name="T5" fmla="*/ 510348 h 843279"/>
              <a:gd name="T6" fmla="*/ 582949 w 1460500"/>
              <a:gd name="T7" fmla="*/ 510348 h 843279"/>
              <a:gd name="T8" fmla="*/ 1333500 w 1460500"/>
              <a:gd name="T9" fmla="*/ 7928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33500" y="79316"/>
                </a:moveTo>
                <a:lnTo>
                  <a:pt x="1333500" y="70777"/>
                </a:lnTo>
                <a:lnTo>
                  <a:pt x="568086" y="510539"/>
                </a:lnTo>
                <a:lnTo>
                  <a:pt x="582949" y="510539"/>
                </a:lnTo>
                <a:lnTo>
                  <a:pt x="1333500" y="79316"/>
                </a:lnTo>
                <a:close/>
              </a:path>
            </a:pathLst>
          </a:cu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3" name="object 922"/>
          <p:cNvSpPr>
            <a:spLocks/>
          </p:cNvSpPr>
          <p:nvPr/>
        </p:nvSpPr>
        <p:spPr bwMode="auto">
          <a:xfrm>
            <a:off x="6950075" y="4718050"/>
            <a:ext cx="1460500" cy="842963"/>
          </a:xfrm>
          <a:custGeom>
            <a:avLst/>
            <a:gdLst>
              <a:gd name="T0" fmla="*/ 1330847 w 1459230"/>
              <a:gd name="T1" fmla="*/ 80811 h 843279"/>
              <a:gd name="T2" fmla="*/ 1330847 w 1459230"/>
              <a:gd name="T3" fmla="*/ 72939 h 843279"/>
              <a:gd name="T4" fmla="*/ 579643 w 1459230"/>
              <a:gd name="T5" fmla="*/ 504000 h 843279"/>
              <a:gd name="T6" fmla="*/ 594003 w 1459230"/>
              <a:gd name="T7" fmla="*/ 504000 h 843279"/>
              <a:gd name="T8" fmla="*/ 1330847 w 1459230"/>
              <a:gd name="T9" fmla="*/ 8081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329690" y="80841"/>
                </a:moveTo>
                <a:lnTo>
                  <a:pt x="1329690" y="72966"/>
                </a:lnTo>
                <a:lnTo>
                  <a:pt x="579139" y="504189"/>
                </a:lnTo>
                <a:lnTo>
                  <a:pt x="593486" y="504189"/>
                </a:lnTo>
                <a:lnTo>
                  <a:pt x="1329690" y="80841"/>
                </a:lnTo>
                <a:close/>
              </a:path>
            </a:pathLst>
          </a:custGeom>
          <a:solidFill>
            <a:srgbClr val="929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4" name="object 923"/>
          <p:cNvSpPr>
            <a:spLocks/>
          </p:cNvSpPr>
          <p:nvPr/>
        </p:nvSpPr>
        <p:spPr bwMode="auto">
          <a:xfrm>
            <a:off x="6954838" y="4724400"/>
            <a:ext cx="1458912" cy="842963"/>
          </a:xfrm>
          <a:custGeom>
            <a:avLst/>
            <a:gdLst>
              <a:gd name="T0" fmla="*/ 1325591 w 1459229"/>
              <a:gd name="T1" fmla="*/ 83001 h 843279"/>
              <a:gd name="T2" fmla="*/ 1325591 w 1459229"/>
              <a:gd name="T3" fmla="*/ 74463 h 843279"/>
              <a:gd name="T4" fmla="*/ 589548 w 1459229"/>
              <a:gd name="T5" fmla="*/ 497652 h 843279"/>
              <a:gd name="T6" fmla="*/ 604398 w 1459229"/>
              <a:gd name="T7" fmla="*/ 497652 h 843279"/>
              <a:gd name="T8" fmla="*/ 1325591 w 1459229"/>
              <a:gd name="T9" fmla="*/ 8300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25879" y="83032"/>
                </a:moveTo>
                <a:lnTo>
                  <a:pt x="1325879" y="74491"/>
                </a:lnTo>
                <a:lnTo>
                  <a:pt x="589676" y="497839"/>
                </a:lnTo>
                <a:lnTo>
                  <a:pt x="604529" y="497839"/>
                </a:lnTo>
                <a:lnTo>
                  <a:pt x="1325879" y="83032"/>
                </a:lnTo>
                <a:close/>
              </a:path>
            </a:pathLst>
          </a:custGeom>
          <a:solidFill>
            <a:srgbClr val="949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5" name="object 924"/>
          <p:cNvSpPr>
            <a:spLocks/>
          </p:cNvSpPr>
          <p:nvPr/>
        </p:nvSpPr>
        <p:spPr bwMode="auto">
          <a:xfrm>
            <a:off x="6958013" y="4730750"/>
            <a:ext cx="1458912" cy="842963"/>
          </a:xfrm>
          <a:custGeom>
            <a:avLst/>
            <a:gdLst>
              <a:gd name="T0" fmla="*/ 1321783 w 1459229"/>
              <a:gd name="T1" fmla="*/ 85122 h 843279"/>
              <a:gd name="T2" fmla="*/ 1321783 w 1459229"/>
              <a:gd name="T3" fmla="*/ 76653 h 843279"/>
              <a:gd name="T4" fmla="*/ 600589 w 1459229"/>
              <a:gd name="T5" fmla="*/ 491305 h 843279"/>
              <a:gd name="T6" fmla="*/ 614702 w 1459229"/>
              <a:gd name="T7" fmla="*/ 491305 h 843279"/>
              <a:gd name="T8" fmla="*/ 1321783 w 1459229"/>
              <a:gd name="T9" fmla="*/ 8512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322070" y="85154"/>
                </a:moveTo>
                <a:lnTo>
                  <a:pt x="1322070" y="76682"/>
                </a:lnTo>
                <a:lnTo>
                  <a:pt x="600719" y="491489"/>
                </a:lnTo>
                <a:lnTo>
                  <a:pt x="614836" y="491489"/>
                </a:lnTo>
                <a:lnTo>
                  <a:pt x="1322070" y="85154"/>
                </a:lnTo>
                <a:close/>
              </a:path>
            </a:pathLst>
          </a:custGeom>
          <a:solidFill>
            <a:srgbClr val="959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6" name="object 925"/>
          <p:cNvSpPr>
            <a:spLocks/>
          </p:cNvSpPr>
          <p:nvPr/>
        </p:nvSpPr>
        <p:spPr bwMode="auto">
          <a:xfrm>
            <a:off x="6961188" y="4737100"/>
            <a:ext cx="1460500" cy="842963"/>
          </a:xfrm>
          <a:custGeom>
            <a:avLst/>
            <a:gdLst>
              <a:gd name="T0" fmla="*/ 1319529 w 1460500"/>
              <a:gd name="T1" fmla="*/ 86164 h 843279"/>
              <a:gd name="T2" fmla="*/ 1319529 w 1460500"/>
              <a:gd name="T3" fmla="*/ 78774 h 843279"/>
              <a:gd name="T4" fmla="*/ 612296 w 1460500"/>
              <a:gd name="T5" fmla="*/ 484957 h 843279"/>
              <a:gd name="T6" fmla="*/ 626213 w 1460500"/>
              <a:gd name="T7" fmla="*/ 484957 h 843279"/>
              <a:gd name="T8" fmla="*/ 1319529 w 1460500"/>
              <a:gd name="T9" fmla="*/ 8616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19529" y="86196"/>
                </a:moveTo>
                <a:lnTo>
                  <a:pt x="1319529" y="78804"/>
                </a:lnTo>
                <a:lnTo>
                  <a:pt x="612296" y="485139"/>
                </a:lnTo>
                <a:lnTo>
                  <a:pt x="626213" y="485139"/>
                </a:lnTo>
                <a:lnTo>
                  <a:pt x="1319529" y="86196"/>
                </a:lnTo>
                <a:close/>
              </a:path>
            </a:pathLst>
          </a:custGeom>
          <a:solidFill>
            <a:srgbClr val="969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7" name="object 926"/>
          <p:cNvSpPr>
            <a:spLocks/>
          </p:cNvSpPr>
          <p:nvPr/>
        </p:nvSpPr>
        <p:spPr bwMode="auto">
          <a:xfrm>
            <a:off x="6964363" y="4741863"/>
            <a:ext cx="1460500" cy="844550"/>
          </a:xfrm>
          <a:custGeom>
            <a:avLst/>
            <a:gdLst>
              <a:gd name="T0" fmla="*/ 1315720 w 1460500"/>
              <a:gd name="T1" fmla="*/ 89658 h 844550"/>
              <a:gd name="T2" fmla="*/ 1315720 w 1460500"/>
              <a:gd name="T3" fmla="*/ 81116 h 844550"/>
              <a:gd name="T4" fmla="*/ 622403 w 1460500"/>
              <a:gd name="T5" fmla="*/ 480060 h 844550"/>
              <a:gd name="T6" fmla="*/ 637249 w 1460500"/>
              <a:gd name="T7" fmla="*/ 480060 h 844550"/>
              <a:gd name="T8" fmla="*/ 1315720 w 1460500"/>
              <a:gd name="T9" fmla="*/ 8965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15720" y="89658"/>
                </a:moveTo>
                <a:lnTo>
                  <a:pt x="1315720" y="81116"/>
                </a:lnTo>
                <a:lnTo>
                  <a:pt x="622403" y="480060"/>
                </a:lnTo>
                <a:lnTo>
                  <a:pt x="637249" y="480060"/>
                </a:lnTo>
                <a:lnTo>
                  <a:pt x="1315720" y="89658"/>
                </a:lnTo>
                <a:close/>
              </a:path>
            </a:pathLst>
          </a:custGeom>
          <a:solidFill>
            <a:srgbClr val="979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8" name="object 927"/>
          <p:cNvSpPr>
            <a:spLocks/>
          </p:cNvSpPr>
          <p:nvPr/>
        </p:nvSpPr>
        <p:spPr bwMode="auto">
          <a:xfrm>
            <a:off x="6969125" y="4748213"/>
            <a:ext cx="1458913" cy="844550"/>
          </a:xfrm>
          <a:custGeom>
            <a:avLst/>
            <a:gdLst>
              <a:gd name="T0" fmla="*/ 1311625 w 1459229"/>
              <a:gd name="T1" fmla="*/ 91193 h 844550"/>
              <a:gd name="T2" fmla="*/ 1311625 w 1459229"/>
              <a:gd name="T3" fmla="*/ 83308 h 844550"/>
              <a:gd name="T4" fmla="*/ 633302 w 1459229"/>
              <a:gd name="T5" fmla="*/ 473710 h 844550"/>
              <a:gd name="T6" fmla="*/ 647583 w 1459229"/>
              <a:gd name="T7" fmla="*/ 473710 h 844550"/>
              <a:gd name="T8" fmla="*/ 1311625 w 1459229"/>
              <a:gd name="T9" fmla="*/ 9119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11909" y="91193"/>
                </a:moveTo>
                <a:lnTo>
                  <a:pt x="1311909" y="83308"/>
                </a:lnTo>
                <a:lnTo>
                  <a:pt x="633439" y="473710"/>
                </a:lnTo>
                <a:lnTo>
                  <a:pt x="647723" y="473710"/>
                </a:lnTo>
                <a:lnTo>
                  <a:pt x="1311909" y="91193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29" name="object 928"/>
          <p:cNvSpPr>
            <a:spLocks/>
          </p:cNvSpPr>
          <p:nvPr/>
        </p:nvSpPr>
        <p:spPr bwMode="auto">
          <a:xfrm>
            <a:off x="6972300" y="4754563"/>
            <a:ext cx="1458913" cy="844550"/>
          </a:xfrm>
          <a:custGeom>
            <a:avLst/>
            <a:gdLst>
              <a:gd name="T0" fmla="*/ 1307817 w 1459229"/>
              <a:gd name="T1" fmla="*/ 93312 h 844550"/>
              <a:gd name="T2" fmla="*/ 1307817 w 1459229"/>
              <a:gd name="T3" fmla="*/ 84843 h 844550"/>
              <a:gd name="T4" fmla="*/ 643774 w 1459229"/>
              <a:gd name="T5" fmla="*/ 467360 h 844550"/>
              <a:gd name="T6" fmla="*/ 657908 w 1459229"/>
              <a:gd name="T7" fmla="*/ 467360 h 844550"/>
              <a:gd name="T8" fmla="*/ 1307817 w 1459229"/>
              <a:gd name="T9" fmla="*/ 9331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308100" y="93312"/>
                </a:moveTo>
                <a:lnTo>
                  <a:pt x="1308100" y="84843"/>
                </a:lnTo>
                <a:lnTo>
                  <a:pt x="643913" y="467360"/>
                </a:lnTo>
                <a:lnTo>
                  <a:pt x="658050" y="467360"/>
                </a:lnTo>
                <a:lnTo>
                  <a:pt x="1308100" y="93312"/>
                </a:lnTo>
                <a:close/>
              </a:path>
            </a:pathLst>
          </a:cu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0" name="object 929"/>
          <p:cNvSpPr>
            <a:spLocks/>
          </p:cNvSpPr>
          <p:nvPr/>
        </p:nvSpPr>
        <p:spPr bwMode="auto">
          <a:xfrm>
            <a:off x="6975475" y="4760913"/>
            <a:ext cx="1460500" cy="844550"/>
          </a:xfrm>
          <a:custGeom>
            <a:avLst/>
            <a:gdLst>
              <a:gd name="T0" fmla="*/ 1305559 w 1460500"/>
              <a:gd name="T1" fmla="*/ 95504 h 844550"/>
              <a:gd name="T2" fmla="*/ 1305559 w 1460500"/>
              <a:gd name="T3" fmla="*/ 86962 h 844550"/>
              <a:gd name="T4" fmla="*/ 655510 w 1460500"/>
              <a:gd name="T5" fmla="*/ 461010 h 844550"/>
              <a:gd name="T6" fmla="*/ 670356 w 1460500"/>
              <a:gd name="T7" fmla="*/ 461010 h 844550"/>
              <a:gd name="T8" fmla="*/ 1305559 w 1460500"/>
              <a:gd name="T9" fmla="*/ 9550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305559" y="95504"/>
                </a:moveTo>
                <a:lnTo>
                  <a:pt x="1305559" y="86962"/>
                </a:lnTo>
                <a:lnTo>
                  <a:pt x="655510" y="461010"/>
                </a:lnTo>
                <a:lnTo>
                  <a:pt x="670356" y="461010"/>
                </a:lnTo>
                <a:lnTo>
                  <a:pt x="1305559" y="95504"/>
                </a:lnTo>
                <a:close/>
              </a:path>
            </a:pathLst>
          </a:custGeom>
          <a:solidFill>
            <a:srgbClr val="9A9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1" name="object 930"/>
          <p:cNvSpPr>
            <a:spLocks/>
          </p:cNvSpPr>
          <p:nvPr/>
        </p:nvSpPr>
        <p:spPr bwMode="auto">
          <a:xfrm>
            <a:off x="6978650" y="4767263"/>
            <a:ext cx="1460500" cy="842962"/>
          </a:xfrm>
          <a:custGeom>
            <a:avLst/>
            <a:gdLst>
              <a:gd name="T0" fmla="*/ 1301750 w 1460500"/>
              <a:gd name="T1" fmla="*/ 97521 h 843279"/>
              <a:gd name="T2" fmla="*/ 1301750 w 1460500"/>
              <a:gd name="T3" fmla="*/ 89120 h 843279"/>
              <a:gd name="T4" fmla="*/ 666546 w 1460500"/>
              <a:gd name="T5" fmla="*/ 454489 h 843279"/>
              <a:gd name="T6" fmla="*/ 680209 w 1460500"/>
              <a:gd name="T7" fmla="*/ 454489 h 843279"/>
              <a:gd name="T8" fmla="*/ 1301750 w 1460500"/>
              <a:gd name="T9" fmla="*/ 9752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301750" y="97558"/>
                </a:moveTo>
                <a:lnTo>
                  <a:pt x="1301750" y="89154"/>
                </a:lnTo>
                <a:lnTo>
                  <a:pt x="666546" y="454660"/>
                </a:lnTo>
                <a:lnTo>
                  <a:pt x="680209" y="454660"/>
                </a:lnTo>
                <a:lnTo>
                  <a:pt x="1301750" y="97558"/>
                </a:lnTo>
                <a:close/>
              </a:path>
            </a:pathLst>
          </a:custGeom>
          <a:solidFill>
            <a:srgbClr val="9B9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2" name="object 931"/>
          <p:cNvSpPr>
            <a:spLocks/>
          </p:cNvSpPr>
          <p:nvPr/>
        </p:nvSpPr>
        <p:spPr bwMode="auto">
          <a:xfrm>
            <a:off x="6981825" y="4773613"/>
            <a:ext cx="1460500" cy="842962"/>
          </a:xfrm>
          <a:custGeom>
            <a:avLst/>
            <a:gdLst>
              <a:gd name="T0" fmla="*/ 1297940 w 1460500"/>
              <a:gd name="T1" fmla="*/ 99710 h 843279"/>
              <a:gd name="T2" fmla="*/ 1297940 w 1460500"/>
              <a:gd name="T3" fmla="*/ 91174 h 843279"/>
              <a:gd name="T4" fmla="*/ 676399 w 1460500"/>
              <a:gd name="T5" fmla="*/ 448141 h 843279"/>
              <a:gd name="T6" fmla="*/ 691261 w 1460500"/>
              <a:gd name="T7" fmla="*/ 448141 h 843279"/>
              <a:gd name="T8" fmla="*/ 1297940 w 1460500"/>
              <a:gd name="T9" fmla="*/ 9971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97940" y="99747"/>
                </a:moveTo>
                <a:lnTo>
                  <a:pt x="1297940" y="91208"/>
                </a:lnTo>
                <a:lnTo>
                  <a:pt x="676399" y="448310"/>
                </a:lnTo>
                <a:lnTo>
                  <a:pt x="691261" y="448310"/>
                </a:lnTo>
                <a:lnTo>
                  <a:pt x="1297940" y="99747"/>
                </a:lnTo>
                <a:close/>
              </a:path>
            </a:pathLst>
          </a:custGeom>
          <a:solidFill>
            <a:srgbClr val="9C9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3" name="object 932"/>
          <p:cNvSpPr>
            <a:spLocks/>
          </p:cNvSpPr>
          <p:nvPr/>
        </p:nvSpPr>
        <p:spPr bwMode="auto">
          <a:xfrm>
            <a:off x="6986588" y="4779963"/>
            <a:ext cx="1460500" cy="842962"/>
          </a:xfrm>
          <a:custGeom>
            <a:avLst/>
            <a:gdLst>
              <a:gd name="T0" fmla="*/ 1294129 w 1460500"/>
              <a:gd name="T1" fmla="*/ 101898 h 843279"/>
              <a:gd name="T2" fmla="*/ 1294129 w 1460500"/>
              <a:gd name="T3" fmla="*/ 93362 h 843279"/>
              <a:gd name="T4" fmla="*/ 687451 w 1460500"/>
              <a:gd name="T5" fmla="*/ 441794 h 843279"/>
              <a:gd name="T6" fmla="*/ 702313 w 1460500"/>
              <a:gd name="T7" fmla="*/ 441794 h 843279"/>
              <a:gd name="T8" fmla="*/ 1294129 w 1460500"/>
              <a:gd name="T9" fmla="*/ 101898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94129" y="101936"/>
                </a:moveTo>
                <a:lnTo>
                  <a:pt x="1294129" y="93397"/>
                </a:lnTo>
                <a:lnTo>
                  <a:pt x="687451" y="441960"/>
                </a:lnTo>
                <a:lnTo>
                  <a:pt x="702313" y="441960"/>
                </a:lnTo>
                <a:lnTo>
                  <a:pt x="1294129" y="101936"/>
                </a:lnTo>
                <a:close/>
              </a:path>
            </a:pathLst>
          </a:custGeom>
          <a:solidFill>
            <a:srgbClr val="9D9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4" name="object 933"/>
          <p:cNvSpPr>
            <a:spLocks/>
          </p:cNvSpPr>
          <p:nvPr/>
        </p:nvSpPr>
        <p:spPr bwMode="auto">
          <a:xfrm>
            <a:off x="6989763" y="4786313"/>
            <a:ext cx="1458912" cy="842962"/>
          </a:xfrm>
          <a:custGeom>
            <a:avLst/>
            <a:gdLst>
              <a:gd name="T0" fmla="*/ 1290040 w 1459229"/>
              <a:gd name="T1" fmla="*/ 103441 h 843279"/>
              <a:gd name="T2" fmla="*/ 1290040 w 1459229"/>
              <a:gd name="T3" fmla="*/ 95550 h 843279"/>
              <a:gd name="T4" fmla="*/ 698351 w 1459229"/>
              <a:gd name="T5" fmla="*/ 435446 h 843279"/>
              <a:gd name="T6" fmla="*/ 712592 w 1459229"/>
              <a:gd name="T7" fmla="*/ 435446 h 843279"/>
              <a:gd name="T8" fmla="*/ 1290040 w 1459229"/>
              <a:gd name="T9" fmla="*/ 10344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90320" y="103480"/>
                </a:moveTo>
                <a:lnTo>
                  <a:pt x="1290320" y="95586"/>
                </a:lnTo>
                <a:lnTo>
                  <a:pt x="698503" y="435610"/>
                </a:lnTo>
                <a:lnTo>
                  <a:pt x="712747" y="435610"/>
                </a:lnTo>
                <a:lnTo>
                  <a:pt x="1290320" y="103480"/>
                </a:lnTo>
                <a:close/>
              </a:path>
            </a:pathLst>
          </a:custGeom>
          <a:solidFill>
            <a:srgbClr val="9E9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5" name="object 934"/>
          <p:cNvSpPr>
            <a:spLocks/>
          </p:cNvSpPr>
          <p:nvPr/>
        </p:nvSpPr>
        <p:spPr bwMode="auto">
          <a:xfrm>
            <a:off x="6994525" y="4792663"/>
            <a:ext cx="1458913" cy="842962"/>
          </a:xfrm>
          <a:custGeom>
            <a:avLst/>
            <a:gdLst>
              <a:gd name="T0" fmla="*/ 1286230 w 1459229"/>
              <a:gd name="T1" fmla="*/ 105544 h 843279"/>
              <a:gd name="T2" fmla="*/ 1286230 w 1459229"/>
              <a:gd name="T3" fmla="*/ 97093 h 843279"/>
              <a:gd name="T4" fmla="*/ 708783 w 1459229"/>
              <a:gd name="T5" fmla="*/ 429099 h 843279"/>
              <a:gd name="T6" fmla="*/ 722991 w 1459229"/>
              <a:gd name="T7" fmla="*/ 429099 h 843279"/>
              <a:gd name="T8" fmla="*/ 1286230 w 1459229"/>
              <a:gd name="T9" fmla="*/ 10554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86509" y="105584"/>
                </a:moveTo>
                <a:lnTo>
                  <a:pt x="1286509" y="97130"/>
                </a:lnTo>
                <a:lnTo>
                  <a:pt x="708937" y="429260"/>
                </a:lnTo>
                <a:lnTo>
                  <a:pt x="723148" y="429260"/>
                </a:lnTo>
                <a:lnTo>
                  <a:pt x="1286509" y="105584"/>
                </a:lnTo>
                <a:close/>
              </a:path>
            </a:pathLst>
          </a:custGeom>
          <a:solidFill>
            <a:srgbClr val="9F9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6" name="object 935"/>
          <p:cNvSpPr>
            <a:spLocks/>
          </p:cNvSpPr>
          <p:nvPr/>
        </p:nvSpPr>
        <p:spPr bwMode="auto">
          <a:xfrm>
            <a:off x="6996113" y="4799013"/>
            <a:ext cx="1460500" cy="842962"/>
          </a:xfrm>
          <a:custGeom>
            <a:avLst/>
            <a:gdLst>
              <a:gd name="T0" fmla="*/ 1283970 w 1460500"/>
              <a:gd name="T1" fmla="*/ 107821 h 843279"/>
              <a:gd name="T2" fmla="*/ 1283970 w 1460500"/>
              <a:gd name="T3" fmla="*/ 99197 h 843279"/>
              <a:gd name="T4" fmla="*/ 720608 w 1460500"/>
              <a:gd name="T5" fmla="*/ 422751 h 843279"/>
              <a:gd name="T6" fmla="*/ 736102 w 1460500"/>
              <a:gd name="T7" fmla="*/ 422751 h 843279"/>
              <a:gd name="T8" fmla="*/ 1283970 w 1460500"/>
              <a:gd name="T9" fmla="*/ 10782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83970" y="107862"/>
                </a:moveTo>
                <a:lnTo>
                  <a:pt x="1283970" y="99234"/>
                </a:lnTo>
                <a:lnTo>
                  <a:pt x="720608" y="422910"/>
                </a:lnTo>
                <a:lnTo>
                  <a:pt x="736102" y="422910"/>
                </a:lnTo>
                <a:lnTo>
                  <a:pt x="1283970" y="107862"/>
                </a:lnTo>
                <a:close/>
              </a:path>
            </a:pathLst>
          </a:custGeom>
          <a:solidFill>
            <a:srgbClr val="A0A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7" name="object 936"/>
          <p:cNvSpPr>
            <a:spLocks/>
          </p:cNvSpPr>
          <p:nvPr/>
        </p:nvSpPr>
        <p:spPr bwMode="auto">
          <a:xfrm>
            <a:off x="7000875" y="4805363"/>
            <a:ext cx="1460500" cy="842962"/>
          </a:xfrm>
          <a:custGeom>
            <a:avLst/>
            <a:gdLst>
              <a:gd name="T0" fmla="*/ 1280003 w 1459230"/>
              <a:gd name="T1" fmla="*/ 109921 h 843279"/>
              <a:gd name="T2" fmla="*/ 1280003 w 1459230"/>
              <a:gd name="T3" fmla="*/ 101474 h 843279"/>
              <a:gd name="T4" fmla="*/ 731658 w 1459230"/>
              <a:gd name="T5" fmla="*/ 416403 h 843279"/>
              <a:gd name="T6" fmla="*/ 745901 w 1459230"/>
              <a:gd name="T7" fmla="*/ 416403 h 843279"/>
              <a:gd name="T8" fmla="*/ 1280003 w 1459230"/>
              <a:gd name="T9" fmla="*/ 10992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278890" y="109962"/>
                </a:moveTo>
                <a:lnTo>
                  <a:pt x="1278890" y="101512"/>
                </a:lnTo>
                <a:lnTo>
                  <a:pt x="731022" y="416560"/>
                </a:lnTo>
                <a:lnTo>
                  <a:pt x="745252" y="416560"/>
                </a:lnTo>
                <a:lnTo>
                  <a:pt x="1278890" y="109962"/>
                </a:lnTo>
                <a:close/>
              </a:path>
            </a:pathLst>
          </a:custGeom>
          <a:solidFill>
            <a:srgbClr val="A1A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8" name="object 937"/>
          <p:cNvSpPr>
            <a:spLocks/>
          </p:cNvSpPr>
          <p:nvPr/>
        </p:nvSpPr>
        <p:spPr bwMode="auto">
          <a:xfrm>
            <a:off x="7004050" y="4811713"/>
            <a:ext cx="1460500" cy="842962"/>
          </a:xfrm>
          <a:custGeom>
            <a:avLst/>
            <a:gdLst>
              <a:gd name="T0" fmla="*/ 1276350 w 1460500"/>
              <a:gd name="T1" fmla="*/ 112109 h 843279"/>
              <a:gd name="T2" fmla="*/ 1276350 w 1460500"/>
              <a:gd name="T3" fmla="*/ 103573 h 843279"/>
              <a:gd name="T4" fmla="*/ 742712 w 1460500"/>
              <a:gd name="T5" fmla="*/ 410056 h 843279"/>
              <a:gd name="T6" fmla="*/ 757575 w 1460500"/>
              <a:gd name="T7" fmla="*/ 410056 h 843279"/>
              <a:gd name="T8" fmla="*/ 1276350 w 1460500"/>
              <a:gd name="T9" fmla="*/ 11210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76350" y="112151"/>
                </a:moveTo>
                <a:lnTo>
                  <a:pt x="1276350" y="103612"/>
                </a:lnTo>
                <a:lnTo>
                  <a:pt x="742712" y="410210"/>
                </a:lnTo>
                <a:lnTo>
                  <a:pt x="757575" y="410210"/>
                </a:lnTo>
                <a:lnTo>
                  <a:pt x="1276350" y="112151"/>
                </a:lnTo>
                <a:close/>
              </a:path>
            </a:pathLst>
          </a:custGeom>
          <a:solidFill>
            <a:srgbClr val="A2A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39" name="object 938"/>
          <p:cNvSpPr>
            <a:spLocks/>
          </p:cNvSpPr>
          <p:nvPr/>
        </p:nvSpPr>
        <p:spPr bwMode="auto">
          <a:xfrm>
            <a:off x="7007225" y="4818063"/>
            <a:ext cx="1460500" cy="842962"/>
          </a:xfrm>
          <a:custGeom>
            <a:avLst/>
            <a:gdLst>
              <a:gd name="T0" fmla="*/ 1272540 w 1460500"/>
              <a:gd name="T1" fmla="*/ 114297 h 843279"/>
              <a:gd name="T2" fmla="*/ 1272540 w 1460500"/>
              <a:gd name="T3" fmla="*/ 105761 h 843279"/>
              <a:gd name="T4" fmla="*/ 753765 w 1460500"/>
              <a:gd name="T5" fmla="*/ 403708 h 843279"/>
              <a:gd name="T6" fmla="*/ 768627 w 1460500"/>
              <a:gd name="T7" fmla="*/ 403708 h 843279"/>
              <a:gd name="T8" fmla="*/ 1272540 w 1460500"/>
              <a:gd name="T9" fmla="*/ 114297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72540" y="114340"/>
                </a:moveTo>
                <a:lnTo>
                  <a:pt x="1272540" y="105801"/>
                </a:lnTo>
                <a:lnTo>
                  <a:pt x="753765" y="403860"/>
                </a:lnTo>
                <a:lnTo>
                  <a:pt x="768627" y="403860"/>
                </a:lnTo>
                <a:lnTo>
                  <a:pt x="1272540" y="114340"/>
                </a:lnTo>
                <a:close/>
              </a:path>
            </a:pathLst>
          </a:custGeom>
          <a:solidFill>
            <a:srgbClr val="A3A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0" name="object 939"/>
          <p:cNvSpPr>
            <a:spLocks/>
          </p:cNvSpPr>
          <p:nvPr/>
        </p:nvSpPr>
        <p:spPr bwMode="auto">
          <a:xfrm>
            <a:off x="7011988" y="4824413"/>
            <a:ext cx="1458912" cy="842962"/>
          </a:xfrm>
          <a:custGeom>
            <a:avLst/>
            <a:gdLst>
              <a:gd name="T0" fmla="*/ 1268453 w 1459229"/>
              <a:gd name="T1" fmla="*/ 115851 h 843279"/>
              <a:gd name="T2" fmla="*/ 1268453 w 1459229"/>
              <a:gd name="T3" fmla="*/ 107949 h 843279"/>
              <a:gd name="T4" fmla="*/ 764651 w 1459229"/>
              <a:gd name="T5" fmla="*/ 397361 h 843279"/>
              <a:gd name="T6" fmla="*/ 778834 w 1459229"/>
              <a:gd name="T7" fmla="*/ 397361 h 843279"/>
              <a:gd name="T8" fmla="*/ 1268453 w 1459229"/>
              <a:gd name="T9" fmla="*/ 115851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68729" y="115895"/>
                </a:moveTo>
                <a:lnTo>
                  <a:pt x="1268729" y="107990"/>
                </a:lnTo>
                <a:lnTo>
                  <a:pt x="764817" y="397510"/>
                </a:lnTo>
                <a:lnTo>
                  <a:pt x="779003" y="397510"/>
                </a:lnTo>
                <a:lnTo>
                  <a:pt x="1268729" y="115895"/>
                </a:lnTo>
                <a:close/>
              </a:path>
            </a:pathLst>
          </a:custGeom>
          <a:solidFill>
            <a:srgbClr val="A4A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1" name="object 940"/>
          <p:cNvSpPr>
            <a:spLocks/>
          </p:cNvSpPr>
          <p:nvPr/>
        </p:nvSpPr>
        <p:spPr bwMode="auto">
          <a:xfrm>
            <a:off x="7015163" y="4830763"/>
            <a:ext cx="1458912" cy="842962"/>
          </a:xfrm>
          <a:custGeom>
            <a:avLst/>
            <a:gdLst>
              <a:gd name="T0" fmla="*/ 1264645 w 1459229"/>
              <a:gd name="T1" fmla="*/ 116942 h 843279"/>
              <a:gd name="T2" fmla="*/ 1264645 w 1459229"/>
              <a:gd name="T3" fmla="*/ 109504 h 843279"/>
              <a:gd name="T4" fmla="*/ 775025 w 1459229"/>
              <a:gd name="T5" fmla="*/ 391013 h 843279"/>
              <a:gd name="T6" fmla="*/ 788683 w 1459229"/>
              <a:gd name="T7" fmla="*/ 391013 h 843279"/>
              <a:gd name="T8" fmla="*/ 1264645 w 1459229"/>
              <a:gd name="T9" fmla="*/ 11694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64920" y="116986"/>
                </a:moveTo>
                <a:lnTo>
                  <a:pt x="1264920" y="109545"/>
                </a:lnTo>
                <a:lnTo>
                  <a:pt x="775193" y="391160"/>
                </a:lnTo>
                <a:lnTo>
                  <a:pt x="788854" y="391160"/>
                </a:lnTo>
                <a:lnTo>
                  <a:pt x="1264920" y="116986"/>
                </a:lnTo>
                <a:close/>
              </a:path>
            </a:pathLst>
          </a:custGeom>
          <a:solidFill>
            <a:srgbClr val="A6A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2" name="object 941"/>
          <p:cNvSpPr>
            <a:spLocks/>
          </p:cNvSpPr>
          <p:nvPr/>
        </p:nvSpPr>
        <p:spPr bwMode="auto">
          <a:xfrm>
            <a:off x="7019925" y="4835525"/>
            <a:ext cx="1458913" cy="844550"/>
          </a:xfrm>
          <a:custGeom>
            <a:avLst/>
            <a:gdLst>
              <a:gd name="T0" fmla="*/ 1260836 w 1459229"/>
              <a:gd name="T1" fmla="*/ 120450 h 844550"/>
              <a:gd name="T2" fmla="*/ 1260836 w 1459229"/>
              <a:gd name="T3" fmla="*/ 111906 h 844550"/>
              <a:gd name="T4" fmla="*/ 784874 w 1459229"/>
              <a:gd name="T5" fmla="*/ 386079 h 844550"/>
              <a:gd name="T6" fmla="*/ 799707 w 1459229"/>
              <a:gd name="T7" fmla="*/ 386079 h 844550"/>
              <a:gd name="T8" fmla="*/ 1260836 w 1459229"/>
              <a:gd name="T9" fmla="*/ 120450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261109" y="120450"/>
                </a:moveTo>
                <a:lnTo>
                  <a:pt x="1261109" y="111906"/>
                </a:lnTo>
                <a:lnTo>
                  <a:pt x="785044" y="386079"/>
                </a:lnTo>
                <a:lnTo>
                  <a:pt x="799880" y="386079"/>
                </a:lnTo>
                <a:lnTo>
                  <a:pt x="1261109" y="120450"/>
                </a:lnTo>
                <a:close/>
              </a:path>
            </a:pathLst>
          </a:custGeom>
          <a:solidFill>
            <a:srgbClr val="A7A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3" name="object 942"/>
          <p:cNvSpPr>
            <a:spLocks/>
          </p:cNvSpPr>
          <p:nvPr/>
        </p:nvSpPr>
        <p:spPr bwMode="auto">
          <a:xfrm>
            <a:off x="7023100" y="4841875"/>
            <a:ext cx="1458913" cy="844550"/>
          </a:xfrm>
          <a:custGeom>
            <a:avLst/>
            <a:gdLst>
              <a:gd name="T0" fmla="*/ 1257028 w 1459229"/>
              <a:gd name="T1" fmla="*/ 122543 h 844550"/>
              <a:gd name="T2" fmla="*/ 1257028 w 1459229"/>
              <a:gd name="T3" fmla="*/ 114100 h 844550"/>
              <a:gd name="T4" fmla="*/ 795898 w 1459229"/>
              <a:gd name="T5" fmla="*/ 379729 h 844550"/>
              <a:gd name="T6" fmla="*/ 810164 w 1459229"/>
              <a:gd name="T7" fmla="*/ 379729 h 844550"/>
              <a:gd name="T8" fmla="*/ 1257028 w 1459229"/>
              <a:gd name="T9" fmla="*/ 122543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257300" y="122543"/>
                </a:moveTo>
                <a:lnTo>
                  <a:pt x="1257300" y="114100"/>
                </a:lnTo>
                <a:lnTo>
                  <a:pt x="796070" y="379729"/>
                </a:lnTo>
                <a:lnTo>
                  <a:pt x="810340" y="379729"/>
                </a:lnTo>
                <a:lnTo>
                  <a:pt x="1257300" y="122543"/>
                </a:lnTo>
                <a:close/>
              </a:path>
            </a:pathLst>
          </a:custGeom>
          <a:solidFill>
            <a:srgbClr val="A8A8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4" name="object 943"/>
          <p:cNvSpPr>
            <a:spLocks/>
          </p:cNvSpPr>
          <p:nvPr/>
        </p:nvSpPr>
        <p:spPr bwMode="auto">
          <a:xfrm>
            <a:off x="7026275" y="4848225"/>
            <a:ext cx="1460500" cy="844550"/>
          </a:xfrm>
          <a:custGeom>
            <a:avLst/>
            <a:gdLst>
              <a:gd name="T0" fmla="*/ 1254759 w 1460500"/>
              <a:gd name="T1" fmla="*/ 124735 h 844550"/>
              <a:gd name="T2" fmla="*/ 1254759 w 1460500"/>
              <a:gd name="T3" fmla="*/ 116193 h 844550"/>
              <a:gd name="T4" fmla="*/ 807800 w 1460500"/>
              <a:gd name="T5" fmla="*/ 373379 h 844550"/>
              <a:gd name="T6" fmla="*/ 822646 w 1460500"/>
              <a:gd name="T7" fmla="*/ 373379 h 844550"/>
              <a:gd name="T8" fmla="*/ 1254759 w 1460500"/>
              <a:gd name="T9" fmla="*/ 12473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54759" y="124735"/>
                </a:moveTo>
                <a:lnTo>
                  <a:pt x="1254759" y="116193"/>
                </a:lnTo>
                <a:lnTo>
                  <a:pt x="807800" y="373379"/>
                </a:lnTo>
                <a:lnTo>
                  <a:pt x="822646" y="373379"/>
                </a:lnTo>
                <a:lnTo>
                  <a:pt x="1254759" y="124735"/>
                </a:lnTo>
                <a:close/>
              </a:path>
            </a:pathLst>
          </a:custGeom>
          <a:solidFill>
            <a:srgbClr val="A9A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5" name="object 944"/>
          <p:cNvSpPr>
            <a:spLocks/>
          </p:cNvSpPr>
          <p:nvPr/>
        </p:nvSpPr>
        <p:spPr bwMode="auto">
          <a:xfrm>
            <a:off x="7029450" y="4854575"/>
            <a:ext cx="1460500" cy="844550"/>
          </a:xfrm>
          <a:custGeom>
            <a:avLst/>
            <a:gdLst>
              <a:gd name="T0" fmla="*/ 1250950 w 1460500"/>
              <a:gd name="T1" fmla="*/ 126928 h 844550"/>
              <a:gd name="T2" fmla="*/ 1250950 w 1460500"/>
              <a:gd name="T3" fmla="*/ 118385 h 844550"/>
              <a:gd name="T4" fmla="*/ 818836 w 1460500"/>
              <a:gd name="T5" fmla="*/ 367029 h 844550"/>
              <a:gd name="T6" fmla="*/ 833681 w 1460500"/>
              <a:gd name="T7" fmla="*/ 367029 h 844550"/>
              <a:gd name="T8" fmla="*/ 1250950 w 1460500"/>
              <a:gd name="T9" fmla="*/ 12692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50950" y="126928"/>
                </a:moveTo>
                <a:lnTo>
                  <a:pt x="1250950" y="118385"/>
                </a:lnTo>
                <a:lnTo>
                  <a:pt x="818836" y="367029"/>
                </a:lnTo>
                <a:lnTo>
                  <a:pt x="833681" y="367029"/>
                </a:lnTo>
                <a:lnTo>
                  <a:pt x="1250950" y="126928"/>
                </a:lnTo>
                <a:close/>
              </a:path>
            </a:pathLst>
          </a:custGeom>
          <a:solidFill>
            <a:srgbClr val="AAA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6" name="object 945"/>
          <p:cNvSpPr>
            <a:spLocks/>
          </p:cNvSpPr>
          <p:nvPr/>
        </p:nvSpPr>
        <p:spPr bwMode="auto">
          <a:xfrm>
            <a:off x="7032625" y="4860925"/>
            <a:ext cx="1460500" cy="844550"/>
          </a:xfrm>
          <a:custGeom>
            <a:avLst/>
            <a:gdLst>
              <a:gd name="T0" fmla="*/ 1248225 w 1459230"/>
              <a:gd name="T1" fmla="*/ 128504 h 843279"/>
              <a:gd name="T2" fmla="*/ 1248225 w 1459230"/>
              <a:gd name="T3" fmla="*/ 120760 h 843279"/>
              <a:gd name="T4" fmla="*/ 830593 w 1459230"/>
              <a:gd name="T5" fmla="*/ 361223 h 843279"/>
              <a:gd name="T6" fmla="*/ 843784 w 1459230"/>
              <a:gd name="T7" fmla="*/ 361223 h 843279"/>
              <a:gd name="T8" fmla="*/ 1248225 w 1459230"/>
              <a:gd name="T9" fmla="*/ 12850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3279"/>
              <a:gd name="T17" fmla="*/ 1459230 w 145923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3279">
                <a:moveTo>
                  <a:pt x="1247140" y="128311"/>
                </a:moveTo>
                <a:lnTo>
                  <a:pt x="1247140" y="120578"/>
                </a:lnTo>
                <a:lnTo>
                  <a:pt x="829871" y="360679"/>
                </a:lnTo>
                <a:lnTo>
                  <a:pt x="843050" y="360679"/>
                </a:lnTo>
                <a:lnTo>
                  <a:pt x="1247140" y="128311"/>
                </a:lnTo>
                <a:close/>
              </a:path>
            </a:pathLst>
          </a:custGeom>
          <a:solidFill>
            <a:srgbClr val="ABA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7" name="object 946"/>
          <p:cNvSpPr>
            <a:spLocks/>
          </p:cNvSpPr>
          <p:nvPr/>
        </p:nvSpPr>
        <p:spPr bwMode="auto">
          <a:xfrm>
            <a:off x="7037388" y="4867275"/>
            <a:ext cx="1458912" cy="844550"/>
          </a:xfrm>
          <a:custGeom>
            <a:avLst/>
            <a:gdLst>
              <a:gd name="T0" fmla="*/ 1243059 w 1459229"/>
              <a:gd name="T1" fmla="*/ 130590 h 843279"/>
              <a:gd name="T2" fmla="*/ 1243059 w 1459229"/>
              <a:gd name="T3" fmla="*/ 122145 h 843279"/>
              <a:gd name="T4" fmla="*/ 839058 w 1459229"/>
              <a:gd name="T5" fmla="*/ 354863 h 843279"/>
              <a:gd name="T6" fmla="*/ 853380 w 1459229"/>
              <a:gd name="T7" fmla="*/ 354863 h 843279"/>
              <a:gd name="T8" fmla="*/ 1243059 w 1459229"/>
              <a:gd name="T9" fmla="*/ 130590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3279"/>
              <a:gd name="T17" fmla="*/ 1459229 w 1459229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3279">
                <a:moveTo>
                  <a:pt x="1243329" y="130393"/>
                </a:moveTo>
                <a:lnTo>
                  <a:pt x="1243329" y="121961"/>
                </a:lnTo>
                <a:lnTo>
                  <a:pt x="839240" y="354329"/>
                </a:lnTo>
                <a:lnTo>
                  <a:pt x="853565" y="354329"/>
                </a:lnTo>
                <a:lnTo>
                  <a:pt x="1243329" y="130393"/>
                </a:lnTo>
                <a:close/>
              </a:path>
            </a:pathLst>
          </a:custGeom>
          <a:solidFill>
            <a:srgbClr val="ACA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8" name="object 947"/>
          <p:cNvSpPr>
            <a:spLocks/>
          </p:cNvSpPr>
          <p:nvPr/>
        </p:nvSpPr>
        <p:spPr bwMode="auto">
          <a:xfrm>
            <a:off x="7038975" y="4873625"/>
            <a:ext cx="1460500" cy="844550"/>
          </a:xfrm>
          <a:custGeom>
            <a:avLst/>
            <a:gdLst>
              <a:gd name="T0" fmla="*/ 1240790 w 1460500"/>
              <a:gd name="T1" fmla="*/ 132782 h 843279"/>
              <a:gd name="T2" fmla="*/ 1240790 w 1460500"/>
              <a:gd name="T3" fmla="*/ 124230 h 843279"/>
              <a:gd name="T4" fmla="*/ 851025 w 1460500"/>
              <a:gd name="T5" fmla="*/ 348503 h 843279"/>
              <a:gd name="T6" fmla="*/ 865887 w 1460500"/>
              <a:gd name="T7" fmla="*/ 348503 h 843279"/>
              <a:gd name="T8" fmla="*/ 1240790 w 1460500"/>
              <a:gd name="T9" fmla="*/ 132782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40790" y="132582"/>
                </a:moveTo>
                <a:lnTo>
                  <a:pt x="1240790" y="124043"/>
                </a:lnTo>
                <a:lnTo>
                  <a:pt x="851025" y="347979"/>
                </a:lnTo>
                <a:lnTo>
                  <a:pt x="865887" y="347979"/>
                </a:lnTo>
                <a:lnTo>
                  <a:pt x="1240790" y="132582"/>
                </a:lnTo>
                <a:close/>
              </a:path>
            </a:pathLst>
          </a:custGeom>
          <a:solidFill>
            <a:srgbClr val="ADA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49" name="object 948"/>
          <p:cNvSpPr>
            <a:spLocks/>
          </p:cNvSpPr>
          <p:nvPr/>
        </p:nvSpPr>
        <p:spPr bwMode="auto">
          <a:xfrm>
            <a:off x="7043738" y="4879975"/>
            <a:ext cx="1460500" cy="844550"/>
          </a:xfrm>
          <a:custGeom>
            <a:avLst/>
            <a:gdLst>
              <a:gd name="T0" fmla="*/ 1236979 w 1460500"/>
              <a:gd name="T1" fmla="*/ 134974 h 843279"/>
              <a:gd name="T2" fmla="*/ 1236979 w 1460500"/>
              <a:gd name="T3" fmla="*/ 126422 h 843279"/>
              <a:gd name="T4" fmla="*/ 862077 w 1460500"/>
              <a:gd name="T5" fmla="*/ 342144 h 843279"/>
              <a:gd name="T6" fmla="*/ 876939 w 1460500"/>
              <a:gd name="T7" fmla="*/ 342144 h 843279"/>
              <a:gd name="T8" fmla="*/ 1236979 w 1460500"/>
              <a:gd name="T9" fmla="*/ 13497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36979" y="134771"/>
                </a:moveTo>
                <a:lnTo>
                  <a:pt x="1236979" y="126232"/>
                </a:lnTo>
                <a:lnTo>
                  <a:pt x="862077" y="341629"/>
                </a:lnTo>
                <a:lnTo>
                  <a:pt x="876939" y="341629"/>
                </a:lnTo>
                <a:lnTo>
                  <a:pt x="1236979" y="134771"/>
                </a:lnTo>
                <a:close/>
              </a:path>
            </a:pathLst>
          </a:custGeom>
          <a:solidFill>
            <a:srgbClr val="AEA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0" name="object 949"/>
          <p:cNvSpPr>
            <a:spLocks/>
          </p:cNvSpPr>
          <p:nvPr/>
        </p:nvSpPr>
        <p:spPr bwMode="auto">
          <a:xfrm>
            <a:off x="7046913" y="4886325"/>
            <a:ext cx="1460500" cy="844550"/>
          </a:xfrm>
          <a:custGeom>
            <a:avLst/>
            <a:gdLst>
              <a:gd name="T0" fmla="*/ 1233170 w 1460500"/>
              <a:gd name="T1" fmla="*/ 137166 h 843279"/>
              <a:gd name="T2" fmla="*/ 1233170 w 1460500"/>
              <a:gd name="T3" fmla="*/ 128615 h 843279"/>
              <a:gd name="T4" fmla="*/ 873129 w 1460500"/>
              <a:gd name="T5" fmla="*/ 335784 h 843279"/>
              <a:gd name="T6" fmla="*/ 887992 w 1460500"/>
              <a:gd name="T7" fmla="*/ 335784 h 843279"/>
              <a:gd name="T8" fmla="*/ 1233170 w 1460500"/>
              <a:gd name="T9" fmla="*/ 13716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33170" y="136960"/>
                </a:moveTo>
                <a:lnTo>
                  <a:pt x="1233170" y="128421"/>
                </a:lnTo>
                <a:lnTo>
                  <a:pt x="873129" y="335279"/>
                </a:lnTo>
                <a:lnTo>
                  <a:pt x="887992" y="335279"/>
                </a:lnTo>
                <a:lnTo>
                  <a:pt x="1233170" y="136960"/>
                </a:lnTo>
                <a:close/>
              </a:path>
            </a:pathLst>
          </a:cu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1" name="object 950"/>
          <p:cNvSpPr>
            <a:spLocks/>
          </p:cNvSpPr>
          <p:nvPr/>
        </p:nvSpPr>
        <p:spPr bwMode="auto">
          <a:xfrm>
            <a:off x="7051675" y="4892675"/>
            <a:ext cx="1460500" cy="844550"/>
          </a:xfrm>
          <a:custGeom>
            <a:avLst/>
            <a:gdLst>
              <a:gd name="T0" fmla="*/ 1229359 w 1460500"/>
              <a:gd name="T1" fmla="*/ 139359 h 843279"/>
              <a:gd name="T2" fmla="*/ 1229359 w 1460500"/>
              <a:gd name="T3" fmla="*/ 130807 h 843279"/>
              <a:gd name="T4" fmla="*/ 884182 w 1460500"/>
              <a:gd name="T5" fmla="*/ 329425 h 843279"/>
              <a:gd name="T6" fmla="*/ 899044 w 1460500"/>
              <a:gd name="T7" fmla="*/ 329425 h 843279"/>
              <a:gd name="T8" fmla="*/ 1229359 w 1460500"/>
              <a:gd name="T9" fmla="*/ 139359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29359" y="139149"/>
                </a:moveTo>
                <a:lnTo>
                  <a:pt x="1229359" y="130610"/>
                </a:lnTo>
                <a:lnTo>
                  <a:pt x="884182" y="328929"/>
                </a:lnTo>
                <a:lnTo>
                  <a:pt x="899044" y="328929"/>
                </a:lnTo>
                <a:lnTo>
                  <a:pt x="1229359" y="139149"/>
                </a:lnTo>
                <a:close/>
              </a:path>
            </a:pathLst>
          </a:custGeom>
          <a:solidFill>
            <a:srgbClr val="B0B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2" name="object 951"/>
          <p:cNvSpPr>
            <a:spLocks/>
          </p:cNvSpPr>
          <p:nvPr/>
        </p:nvSpPr>
        <p:spPr bwMode="auto">
          <a:xfrm>
            <a:off x="7054850" y="4899025"/>
            <a:ext cx="1460500" cy="844550"/>
          </a:xfrm>
          <a:custGeom>
            <a:avLst/>
            <a:gdLst>
              <a:gd name="T0" fmla="*/ 1225550 w 1460500"/>
              <a:gd name="T1" fmla="*/ 140484 h 843279"/>
              <a:gd name="T2" fmla="*/ 1225550 w 1460500"/>
              <a:gd name="T3" fmla="*/ 132999 h 843279"/>
              <a:gd name="T4" fmla="*/ 895234 w 1460500"/>
              <a:gd name="T5" fmla="*/ 323065 h 843279"/>
              <a:gd name="T6" fmla="*/ 908723 w 1460500"/>
              <a:gd name="T7" fmla="*/ 323065 h 843279"/>
              <a:gd name="T8" fmla="*/ 1225550 w 1460500"/>
              <a:gd name="T9" fmla="*/ 140484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25550" y="140273"/>
                </a:moveTo>
                <a:lnTo>
                  <a:pt x="1225550" y="132799"/>
                </a:lnTo>
                <a:lnTo>
                  <a:pt x="895234" y="322579"/>
                </a:lnTo>
                <a:lnTo>
                  <a:pt x="908723" y="322579"/>
                </a:lnTo>
                <a:lnTo>
                  <a:pt x="1225550" y="140273"/>
                </a:lnTo>
                <a:close/>
              </a:path>
            </a:pathLst>
          </a:custGeom>
          <a:solidFill>
            <a:srgbClr val="B1B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3" name="object 952"/>
          <p:cNvSpPr>
            <a:spLocks/>
          </p:cNvSpPr>
          <p:nvPr/>
        </p:nvSpPr>
        <p:spPr bwMode="auto">
          <a:xfrm>
            <a:off x="7058025" y="4905375"/>
            <a:ext cx="1460500" cy="844550"/>
          </a:xfrm>
          <a:custGeom>
            <a:avLst/>
            <a:gdLst>
              <a:gd name="T0" fmla="*/ 1222803 w 1459230"/>
              <a:gd name="T1" fmla="*/ 143005 h 844550"/>
              <a:gd name="T2" fmla="*/ 1222803 w 1459230"/>
              <a:gd name="T3" fmla="*/ 135193 h 844550"/>
              <a:gd name="T4" fmla="*/ 905701 w 1459230"/>
              <a:gd name="T5" fmla="*/ 317500 h 844550"/>
              <a:gd name="T6" fmla="*/ 919288 w 1459230"/>
              <a:gd name="T7" fmla="*/ 317500 h 844550"/>
              <a:gd name="T8" fmla="*/ 1222803 w 1459230"/>
              <a:gd name="T9" fmla="*/ 143005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221740" y="143005"/>
                </a:moveTo>
                <a:lnTo>
                  <a:pt x="1221740" y="135193"/>
                </a:lnTo>
                <a:lnTo>
                  <a:pt x="904913" y="317500"/>
                </a:lnTo>
                <a:lnTo>
                  <a:pt x="918489" y="317500"/>
                </a:lnTo>
                <a:lnTo>
                  <a:pt x="1221740" y="143005"/>
                </a:lnTo>
                <a:close/>
              </a:path>
            </a:pathLst>
          </a:custGeom>
          <a:solidFill>
            <a:srgbClr val="B2B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4" name="object 953"/>
          <p:cNvSpPr>
            <a:spLocks/>
          </p:cNvSpPr>
          <p:nvPr/>
        </p:nvSpPr>
        <p:spPr bwMode="auto">
          <a:xfrm>
            <a:off x="7061200" y="4911725"/>
            <a:ext cx="1460500" cy="844550"/>
          </a:xfrm>
          <a:custGeom>
            <a:avLst/>
            <a:gdLst>
              <a:gd name="T0" fmla="*/ 1219200 w 1460500"/>
              <a:gd name="T1" fmla="*/ 145197 h 844550"/>
              <a:gd name="T2" fmla="*/ 1219200 w 1460500"/>
              <a:gd name="T3" fmla="*/ 136655 h 844550"/>
              <a:gd name="T4" fmla="*/ 915949 w 1460500"/>
              <a:gd name="T5" fmla="*/ 311150 h 844550"/>
              <a:gd name="T6" fmla="*/ 930794 w 1460500"/>
              <a:gd name="T7" fmla="*/ 311150 h 844550"/>
              <a:gd name="T8" fmla="*/ 1219200 w 1460500"/>
              <a:gd name="T9" fmla="*/ 145197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9200" y="145197"/>
                </a:moveTo>
                <a:lnTo>
                  <a:pt x="1219200" y="136655"/>
                </a:lnTo>
                <a:lnTo>
                  <a:pt x="915949" y="311150"/>
                </a:lnTo>
                <a:lnTo>
                  <a:pt x="930794" y="311150"/>
                </a:lnTo>
                <a:lnTo>
                  <a:pt x="1219200" y="145197"/>
                </a:lnTo>
                <a:close/>
              </a:path>
            </a:pathLst>
          </a:custGeom>
          <a:solidFill>
            <a:srgbClr val="B3B3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5" name="object 954"/>
          <p:cNvSpPr>
            <a:spLocks/>
          </p:cNvSpPr>
          <p:nvPr/>
        </p:nvSpPr>
        <p:spPr bwMode="auto">
          <a:xfrm>
            <a:off x="7064375" y="4918075"/>
            <a:ext cx="1460500" cy="844550"/>
          </a:xfrm>
          <a:custGeom>
            <a:avLst/>
            <a:gdLst>
              <a:gd name="T0" fmla="*/ 1215390 w 1460500"/>
              <a:gd name="T1" fmla="*/ 148446 h 844550"/>
              <a:gd name="T2" fmla="*/ 1215390 w 1460500"/>
              <a:gd name="T3" fmla="*/ 138847 h 844550"/>
              <a:gd name="T4" fmla="*/ 926984 w 1460500"/>
              <a:gd name="T5" fmla="*/ 304800 h 844550"/>
              <a:gd name="T6" fmla="*/ 943253 w 1460500"/>
              <a:gd name="T7" fmla="*/ 304800 h 844550"/>
              <a:gd name="T8" fmla="*/ 1215390 w 1460500"/>
              <a:gd name="T9" fmla="*/ 14844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15390" y="148446"/>
                </a:moveTo>
                <a:lnTo>
                  <a:pt x="1215390" y="138847"/>
                </a:lnTo>
                <a:lnTo>
                  <a:pt x="926984" y="304800"/>
                </a:lnTo>
                <a:lnTo>
                  <a:pt x="943253" y="304800"/>
                </a:lnTo>
                <a:lnTo>
                  <a:pt x="1215390" y="148446"/>
                </a:lnTo>
                <a:close/>
              </a:path>
            </a:pathLst>
          </a:custGeom>
          <a:solidFill>
            <a:srgbClr val="B4B4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6" name="object 955"/>
          <p:cNvSpPr>
            <a:spLocks/>
          </p:cNvSpPr>
          <p:nvPr/>
        </p:nvSpPr>
        <p:spPr bwMode="auto">
          <a:xfrm>
            <a:off x="7069138" y="4924425"/>
            <a:ext cx="1460500" cy="844550"/>
          </a:xfrm>
          <a:custGeom>
            <a:avLst/>
            <a:gdLst>
              <a:gd name="T0" fmla="*/ 1211579 w 1460500"/>
              <a:gd name="T1" fmla="*/ 148536 h 843279"/>
              <a:gd name="T2" fmla="*/ 1211579 w 1460500"/>
              <a:gd name="T3" fmla="*/ 141038 h 843279"/>
              <a:gd name="T4" fmla="*/ 939443 w 1460500"/>
              <a:gd name="T5" fmla="*/ 297627 h 843279"/>
              <a:gd name="T6" fmla="*/ 952865 w 1460500"/>
              <a:gd name="T7" fmla="*/ 297627 h 843279"/>
              <a:gd name="T8" fmla="*/ 1211579 w 1460500"/>
              <a:gd name="T9" fmla="*/ 148536 h 8432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79"/>
              <a:gd name="T17" fmla="*/ 1460500 w 1460500"/>
              <a:gd name="T18" fmla="*/ 843279 h 8432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79">
                <a:moveTo>
                  <a:pt x="1211579" y="148312"/>
                </a:moveTo>
                <a:lnTo>
                  <a:pt x="1211579" y="140826"/>
                </a:lnTo>
                <a:lnTo>
                  <a:pt x="939443" y="297179"/>
                </a:lnTo>
                <a:lnTo>
                  <a:pt x="952865" y="297179"/>
                </a:lnTo>
                <a:lnTo>
                  <a:pt x="1211579" y="148312"/>
                </a:lnTo>
                <a:close/>
              </a:path>
            </a:pathLst>
          </a:custGeom>
          <a:solidFill>
            <a:srgbClr val="B5B5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7" name="object 956"/>
          <p:cNvSpPr>
            <a:spLocks/>
          </p:cNvSpPr>
          <p:nvPr/>
        </p:nvSpPr>
        <p:spPr bwMode="auto">
          <a:xfrm>
            <a:off x="7072313" y="4930775"/>
            <a:ext cx="1460500" cy="844550"/>
          </a:xfrm>
          <a:custGeom>
            <a:avLst/>
            <a:gdLst>
              <a:gd name="T0" fmla="*/ 1207770 w 1460500"/>
              <a:gd name="T1" fmla="*/ 151774 h 844550"/>
              <a:gd name="T2" fmla="*/ 1207770 w 1460500"/>
              <a:gd name="T3" fmla="*/ 143232 h 844550"/>
              <a:gd name="T4" fmla="*/ 949055 w 1460500"/>
              <a:gd name="T5" fmla="*/ 292100 h 844550"/>
              <a:gd name="T6" fmla="*/ 963901 w 1460500"/>
              <a:gd name="T7" fmla="*/ 292100 h 844550"/>
              <a:gd name="T8" fmla="*/ 1207770 w 1460500"/>
              <a:gd name="T9" fmla="*/ 151774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07770" y="151774"/>
                </a:moveTo>
                <a:lnTo>
                  <a:pt x="1207770" y="143232"/>
                </a:lnTo>
                <a:lnTo>
                  <a:pt x="949055" y="292100"/>
                </a:lnTo>
                <a:lnTo>
                  <a:pt x="963901" y="292100"/>
                </a:lnTo>
                <a:lnTo>
                  <a:pt x="1207770" y="151774"/>
                </a:lnTo>
                <a:close/>
              </a:path>
            </a:pathLst>
          </a:custGeom>
          <a:solidFill>
            <a:srgbClr val="B6B6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8" name="object 957"/>
          <p:cNvSpPr>
            <a:spLocks/>
          </p:cNvSpPr>
          <p:nvPr/>
        </p:nvSpPr>
        <p:spPr bwMode="auto">
          <a:xfrm>
            <a:off x="7077075" y="4937125"/>
            <a:ext cx="1460500" cy="844550"/>
          </a:xfrm>
          <a:custGeom>
            <a:avLst/>
            <a:gdLst>
              <a:gd name="T0" fmla="*/ 1203959 w 1460500"/>
              <a:gd name="T1" fmla="*/ 153966 h 844550"/>
              <a:gd name="T2" fmla="*/ 1203959 w 1460500"/>
              <a:gd name="T3" fmla="*/ 145424 h 844550"/>
              <a:gd name="T4" fmla="*/ 960091 w 1460500"/>
              <a:gd name="T5" fmla="*/ 285750 h 844550"/>
              <a:gd name="T6" fmla="*/ 974936 w 1460500"/>
              <a:gd name="T7" fmla="*/ 285750 h 844550"/>
              <a:gd name="T8" fmla="*/ 1203959 w 1460500"/>
              <a:gd name="T9" fmla="*/ 153966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4550"/>
              <a:gd name="T17" fmla="*/ 1460500 w 146050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4550">
                <a:moveTo>
                  <a:pt x="1203959" y="153966"/>
                </a:moveTo>
                <a:lnTo>
                  <a:pt x="1203959" y="145424"/>
                </a:lnTo>
                <a:lnTo>
                  <a:pt x="960091" y="285750"/>
                </a:lnTo>
                <a:lnTo>
                  <a:pt x="974936" y="285750"/>
                </a:lnTo>
                <a:lnTo>
                  <a:pt x="1203959" y="153966"/>
                </a:lnTo>
                <a:close/>
              </a:path>
            </a:pathLst>
          </a:custGeom>
          <a:solidFill>
            <a:srgbClr val="B7B7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59" name="object 958"/>
          <p:cNvSpPr>
            <a:spLocks/>
          </p:cNvSpPr>
          <p:nvPr/>
        </p:nvSpPr>
        <p:spPr bwMode="auto">
          <a:xfrm>
            <a:off x="7080250" y="4943475"/>
            <a:ext cx="1458913" cy="844550"/>
          </a:xfrm>
          <a:custGeom>
            <a:avLst/>
            <a:gdLst>
              <a:gd name="T0" fmla="*/ 1199890 w 1459229"/>
              <a:gd name="T1" fmla="*/ 155558 h 844550"/>
              <a:gd name="T2" fmla="*/ 1199890 w 1459229"/>
              <a:gd name="T3" fmla="*/ 147616 h 844550"/>
              <a:gd name="T4" fmla="*/ 970916 w 1459229"/>
              <a:gd name="T5" fmla="*/ 279400 h 844550"/>
              <a:gd name="T6" fmla="*/ 984902 w 1459229"/>
              <a:gd name="T7" fmla="*/ 279400 h 844550"/>
              <a:gd name="T8" fmla="*/ 1199890 w 1459229"/>
              <a:gd name="T9" fmla="*/ 155558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29"/>
              <a:gd name="T16" fmla="*/ 0 h 844550"/>
              <a:gd name="T17" fmla="*/ 1459229 w 1459229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29" h="844550">
                <a:moveTo>
                  <a:pt x="1200150" y="155558"/>
                </a:moveTo>
                <a:lnTo>
                  <a:pt x="1200150" y="147616"/>
                </a:lnTo>
                <a:lnTo>
                  <a:pt x="971126" y="279400"/>
                </a:lnTo>
                <a:lnTo>
                  <a:pt x="985115" y="279400"/>
                </a:lnTo>
                <a:lnTo>
                  <a:pt x="1200150" y="155558"/>
                </a:lnTo>
                <a:close/>
              </a:path>
            </a:pathLst>
          </a:custGeom>
          <a:solidFill>
            <a:srgbClr val="B9B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0" name="object 959"/>
          <p:cNvSpPr>
            <a:spLocks/>
          </p:cNvSpPr>
          <p:nvPr/>
        </p:nvSpPr>
        <p:spPr bwMode="auto">
          <a:xfrm>
            <a:off x="7083425" y="4949825"/>
            <a:ext cx="1460500" cy="844550"/>
          </a:xfrm>
          <a:custGeom>
            <a:avLst/>
            <a:gdLst>
              <a:gd name="T0" fmla="*/ 1197381 w 1459230"/>
              <a:gd name="T1" fmla="*/ 157752 h 844550"/>
              <a:gd name="T2" fmla="*/ 1197381 w 1459230"/>
              <a:gd name="T3" fmla="*/ 149208 h 844550"/>
              <a:gd name="T4" fmla="*/ 982159 w 1459230"/>
              <a:gd name="T5" fmla="*/ 273050 h 844550"/>
              <a:gd name="T6" fmla="*/ 997008 w 1459230"/>
              <a:gd name="T7" fmla="*/ 273050 h 844550"/>
              <a:gd name="T8" fmla="*/ 1197381 w 1459230"/>
              <a:gd name="T9" fmla="*/ 157752 h 844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9230"/>
              <a:gd name="T16" fmla="*/ 0 h 844550"/>
              <a:gd name="T17" fmla="*/ 1459230 w 1459230"/>
              <a:gd name="T18" fmla="*/ 844550 h 844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9230" h="844550">
                <a:moveTo>
                  <a:pt x="1196340" y="157752"/>
                </a:moveTo>
                <a:lnTo>
                  <a:pt x="1196340" y="149208"/>
                </a:lnTo>
                <a:lnTo>
                  <a:pt x="981305" y="273050"/>
                </a:lnTo>
                <a:lnTo>
                  <a:pt x="996141" y="273050"/>
                </a:lnTo>
                <a:lnTo>
                  <a:pt x="1196340" y="157752"/>
                </a:lnTo>
                <a:close/>
              </a:path>
            </a:pathLst>
          </a:custGeom>
          <a:solidFill>
            <a:srgbClr val="BABA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1" name="object 960"/>
          <p:cNvSpPr>
            <a:spLocks/>
          </p:cNvSpPr>
          <p:nvPr/>
        </p:nvSpPr>
        <p:spPr bwMode="auto">
          <a:xfrm>
            <a:off x="7088188" y="4956175"/>
            <a:ext cx="1458912" cy="842963"/>
          </a:xfrm>
          <a:custGeom>
            <a:avLst/>
            <a:gdLst>
              <a:gd name="T0" fmla="*/ 1191405 w 1459229"/>
              <a:gd name="T1" fmla="*/ 160017 h 843280"/>
              <a:gd name="T2" fmla="*/ 1192270 w 1459229"/>
              <a:gd name="T3" fmla="*/ 157421 h 843280"/>
              <a:gd name="T4" fmla="*/ 1192270 w 1459229"/>
              <a:gd name="T5" fmla="*/ 151345 h 843280"/>
              <a:gd name="T6" fmla="*/ 992115 w 1459229"/>
              <a:gd name="T7" fmla="*/ 266600 h 843280"/>
              <a:gd name="T8" fmla="*/ 1005867 w 1459229"/>
              <a:gd name="T9" fmla="*/ 266600 h 843280"/>
              <a:gd name="T10" fmla="*/ 1191405 w 1459229"/>
              <a:gd name="T11" fmla="*/ 160017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191664" y="160077"/>
                </a:moveTo>
                <a:lnTo>
                  <a:pt x="1192529" y="157480"/>
                </a:lnTo>
                <a:lnTo>
                  <a:pt x="1192529" y="151402"/>
                </a:lnTo>
                <a:lnTo>
                  <a:pt x="992331" y="266700"/>
                </a:lnTo>
                <a:lnTo>
                  <a:pt x="1006086" y="266700"/>
                </a:lnTo>
                <a:lnTo>
                  <a:pt x="1191664" y="160077"/>
                </a:lnTo>
                <a:close/>
              </a:path>
            </a:pathLst>
          </a:custGeom>
          <a:solidFill>
            <a:srgbClr val="BBB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2" name="object 961"/>
          <p:cNvSpPr>
            <a:spLocks/>
          </p:cNvSpPr>
          <p:nvPr/>
        </p:nvSpPr>
        <p:spPr bwMode="auto">
          <a:xfrm>
            <a:off x="7089775" y="4962525"/>
            <a:ext cx="1460500" cy="842963"/>
          </a:xfrm>
          <a:custGeom>
            <a:avLst/>
            <a:gdLst>
              <a:gd name="T0" fmla="*/ 1185823 w 1460500"/>
              <a:gd name="T1" fmla="*/ 164101 h 843280"/>
              <a:gd name="T2" fmla="*/ 1186180 w 1460500"/>
              <a:gd name="T3" fmla="*/ 162499 h 843280"/>
              <a:gd name="T4" fmla="*/ 1189124 w 1460500"/>
              <a:gd name="T5" fmla="*/ 153669 h 843280"/>
              <a:gd name="T6" fmla="*/ 1003546 w 1460500"/>
              <a:gd name="T7" fmla="*/ 260252 h 843280"/>
              <a:gd name="T8" fmla="*/ 1018408 w 1460500"/>
              <a:gd name="T9" fmla="*/ 260252 h 843280"/>
              <a:gd name="T10" fmla="*/ 1185823 w 1460500"/>
              <a:gd name="T11" fmla="*/ 164101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185823" y="164163"/>
                </a:moveTo>
                <a:lnTo>
                  <a:pt x="1186180" y="162560"/>
                </a:lnTo>
                <a:lnTo>
                  <a:pt x="1189124" y="153727"/>
                </a:lnTo>
                <a:lnTo>
                  <a:pt x="1003546" y="260350"/>
                </a:lnTo>
                <a:lnTo>
                  <a:pt x="1018408" y="260350"/>
                </a:lnTo>
                <a:lnTo>
                  <a:pt x="1185823" y="164163"/>
                </a:lnTo>
                <a:close/>
              </a:path>
            </a:pathLst>
          </a:custGeom>
          <a:solidFill>
            <a:srgbClr val="BCB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3" name="object 962"/>
          <p:cNvSpPr>
            <a:spLocks/>
          </p:cNvSpPr>
          <p:nvPr/>
        </p:nvSpPr>
        <p:spPr bwMode="auto">
          <a:xfrm>
            <a:off x="7094538" y="4968875"/>
            <a:ext cx="1460500" cy="842963"/>
          </a:xfrm>
          <a:custGeom>
            <a:avLst/>
            <a:gdLst>
              <a:gd name="T0" fmla="*/ 1179838 w 1460500"/>
              <a:gd name="T1" fmla="*/ 167538 h 843280"/>
              <a:gd name="T2" fmla="*/ 1182013 w 1460500"/>
              <a:gd name="T3" fmla="*/ 157754 h 843280"/>
              <a:gd name="T4" fmla="*/ 1014598 w 1460500"/>
              <a:gd name="T5" fmla="*/ 253905 h 843280"/>
              <a:gd name="T6" fmla="*/ 1029461 w 1460500"/>
              <a:gd name="T7" fmla="*/ 253905 h 843280"/>
              <a:gd name="T8" fmla="*/ 1179838 w 1460500"/>
              <a:gd name="T9" fmla="*/ 167538 h 843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0500"/>
              <a:gd name="T16" fmla="*/ 0 h 843280"/>
              <a:gd name="T17" fmla="*/ 1460500 w 1460500"/>
              <a:gd name="T18" fmla="*/ 843280 h 843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0500" h="843280">
                <a:moveTo>
                  <a:pt x="1179838" y="167601"/>
                </a:moveTo>
                <a:lnTo>
                  <a:pt x="1182013" y="157813"/>
                </a:lnTo>
                <a:lnTo>
                  <a:pt x="1014598" y="254000"/>
                </a:lnTo>
                <a:lnTo>
                  <a:pt x="1029461" y="254000"/>
                </a:lnTo>
                <a:lnTo>
                  <a:pt x="1179838" y="167601"/>
                </a:lnTo>
                <a:close/>
              </a:path>
            </a:pathLst>
          </a:custGeom>
          <a:solidFill>
            <a:srgbClr val="BDBD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4" name="object 963"/>
          <p:cNvSpPr>
            <a:spLocks/>
          </p:cNvSpPr>
          <p:nvPr/>
        </p:nvSpPr>
        <p:spPr bwMode="auto">
          <a:xfrm>
            <a:off x="7097713" y="4975225"/>
            <a:ext cx="1460500" cy="842963"/>
          </a:xfrm>
          <a:custGeom>
            <a:avLst/>
            <a:gdLst>
              <a:gd name="T0" fmla="*/ 1171688 w 1460500"/>
              <a:gd name="T1" fmla="*/ 172219 h 843280"/>
              <a:gd name="T2" fmla="*/ 1172210 w 1460500"/>
              <a:gd name="T3" fmla="*/ 171386 h 843280"/>
              <a:gd name="T4" fmla="*/ 1176020 w 1460500"/>
              <a:gd name="T5" fmla="*/ 161229 h 843280"/>
              <a:gd name="T6" fmla="*/ 1025651 w 1460500"/>
              <a:gd name="T7" fmla="*/ 247557 h 843280"/>
              <a:gd name="T8" fmla="*/ 1040513 w 1460500"/>
              <a:gd name="T9" fmla="*/ 247557 h 843280"/>
              <a:gd name="T10" fmla="*/ 1171688 w 1460500"/>
              <a:gd name="T11" fmla="*/ 172219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171688" y="172284"/>
                </a:moveTo>
                <a:lnTo>
                  <a:pt x="1172210" y="171450"/>
                </a:lnTo>
                <a:lnTo>
                  <a:pt x="1176020" y="161290"/>
                </a:lnTo>
                <a:lnTo>
                  <a:pt x="1025651" y="247650"/>
                </a:lnTo>
                <a:lnTo>
                  <a:pt x="1040513" y="247650"/>
                </a:lnTo>
                <a:lnTo>
                  <a:pt x="1171688" y="172284"/>
                </a:lnTo>
                <a:close/>
              </a:path>
            </a:pathLst>
          </a:custGeom>
          <a:solidFill>
            <a:srgbClr val="BEBE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5" name="object 964"/>
          <p:cNvSpPr>
            <a:spLocks/>
          </p:cNvSpPr>
          <p:nvPr/>
        </p:nvSpPr>
        <p:spPr bwMode="auto">
          <a:xfrm>
            <a:off x="7102475" y="4981575"/>
            <a:ext cx="1458913" cy="842963"/>
          </a:xfrm>
          <a:custGeom>
            <a:avLst/>
            <a:gdLst>
              <a:gd name="T0" fmla="*/ 1160012 w 1459229"/>
              <a:gd name="T1" fmla="*/ 178052 h 843280"/>
              <a:gd name="T2" fmla="*/ 1161798 w 1459229"/>
              <a:gd name="T3" fmla="*/ 175194 h 843280"/>
              <a:gd name="T4" fmla="*/ 1167625 w 1459229"/>
              <a:gd name="T5" fmla="*/ 165872 h 843280"/>
              <a:gd name="T6" fmla="*/ 1036478 w 1459229"/>
              <a:gd name="T7" fmla="*/ 241209 h 843280"/>
              <a:gd name="T8" fmla="*/ 1050068 w 1459229"/>
              <a:gd name="T9" fmla="*/ 241209 h 843280"/>
              <a:gd name="T10" fmla="*/ 1160012 w 1459229"/>
              <a:gd name="T11" fmla="*/ 178052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9229"/>
              <a:gd name="T19" fmla="*/ 0 h 843280"/>
              <a:gd name="T20" fmla="*/ 1459229 w 1459229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9229" h="843280">
                <a:moveTo>
                  <a:pt x="1160263" y="178119"/>
                </a:moveTo>
                <a:lnTo>
                  <a:pt x="1162050" y="175260"/>
                </a:lnTo>
                <a:lnTo>
                  <a:pt x="1167878" y="165934"/>
                </a:lnTo>
                <a:lnTo>
                  <a:pt x="1036703" y="241300"/>
                </a:lnTo>
                <a:lnTo>
                  <a:pt x="1050295" y="241300"/>
                </a:lnTo>
                <a:lnTo>
                  <a:pt x="1160263" y="178119"/>
                </a:lnTo>
                <a:close/>
              </a:path>
            </a:pathLst>
          </a:custGeom>
          <a:solidFill>
            <a:srgbClr val="B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6" name="object 965"/>
          <p:cNvSpPr>
            <a:spLocks/>
          </p:cNvSpPr>
          <p:nvPr/>
        </p:nvSpPr>
        <p:spPr bwMode="auto">
          <a:xfrm>
            <a:off x="7104063" y="4987925"/>
            <a:ext cx="1460500" cy="842963"/>
          </a:xfrm>
          <a:custGeom>
            <a:avLst/>
            <a:gdLst>
              <a:gd name="T0" fmla="*/ 1149395 w 1460500"/>
              <a:gd name="T1" fmla="*/ 185022 h 843280"/>
              <a:gd name="T2" fmla="*/ 1153160 w 1460500"/>
              <a:gd name="T3" fmla="*/ 179003 h 843280"/>
              <a:gd name="T4" fmla="*/ 1157723 w 1460500"/>
              <a:gd name="T5" fmla="*/ 171704 h 843280"/>
              <a:gd name="T6" fmla="*/ 1047755 w 1460500"/>
              <a:gd name="T7" fmla="*/ 234862 h 843280"/>
              <a:gd name="T8" fmla="*/ 1062618 w 1460500"/>
              <a:gd name="T9" fmla="*/ 234862 h 843280"/>
              <a:gd name="T10" fmla="*/ 1149395 w 1460500"/>
              <a:gd name="T11" fmla="*/ 185022 h 843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0500"/>
              <a:gd name="T19" fmla="*/ 0 h 843280"/>
              <a:gd name="T20" fmla="*/ 1460500 w 1460500"/>
              <a:gd name="T21" fmla="*/ 843280 h 8432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0500" h="843280">
                <a:moveTo>
                  <a:pt x="1149395" y="185092"/>
                </a:moveTo>
                <a:lnTo>
                  <a:pt x="1153160" y="179070"/>
                </a:lnTo>
                <a:lnTo>
                  <a:pt x="1157723" y="171769"/>
                </a:lnTo>
                <a:lnTo>
                  <a:pt x="1047755" y="234950"/>
                </a:lnTo>
                <a:lnTo>
                  <a:pt x="1062618" y="234950"/>
                </a:lnTo>
                <a:lnTo>
                  <a:pt x="1149395" y="185092"/>
                </a:lnTo>
                <a:close/>
              </a:path>
            </a:pathLst>
          </a:custGeom>
          <a:solidFill>
            <a:srgbClr val="C0C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7" name="object 966"/>
          <p:cNvSpPr>
            <a:spLocks/>
          </p:cNvSpPr>
          <p:nvPr/>
        </p:nvSpPr>
        <p:spPr bwMode="auto">
          <a:xfrm>
            <a:off x="7108825" y="4994275"/>
            <a:ext cx="1460500" cy="842963"/>
          </a:xfrm>
          <a:custGeom>
            <a:avLst/>
            <a:gdLst>
              <a:gd name="T0" fmla="*/ 1074419 w 1460500"/>
              <a:gd name="T1" fmla="*/ 225975 h 843280"/>
              <a:gd name="T2" fmla="*/ 1080287 w 1460500"/>
              <a:gd name="T3" fmla="*/ 223775 h 843280"/>
              <a:gd name="T4" fmla="*/ 1130136 w 1460500"/>
              <a:gd name="T5" fmla="*/ 195102 h 843280"/>
              <a:gd name="T6" fmla="*/ 1134109 w 1460500"/>
              <a:gd name="T7" fmla="*/ 191698 h 843280"/>
              <a:gd name="T8" fmla="*/ 1143000 w 1460500"/>
              <a:gd name="T9" fmla="*/ 182811 h 843280"/>
              <a:gd name="T10" fmla="*/ 1145585 w 1460500"/>
              <a:gd name="T11" fmla="*/ 178675 h 843280"/>
              <a:gd name="T12" fmla="*/ 1058808 w 1460500"/>
              <a:gd name="T13" fmla="*/ 228514 h 843280"/>
              <a:gd name="T14" fmla="*/ 1062989 w 1460500"/>
              <a:gd name="T15" fmla="*/ 228514 h 843280"/>
              <a:gd name="T16" fmla="*/ 1074419 w 1460500"/>
              <a:gd name="T17" fmla="*/ 225975 h 8432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60500"/>
              <a:gd name="T28" fmla="*/ 0 h 843280"/>
              <a:gd name="T29" fmla="*/ 1460500 w 1460500"/>
              <a:gd name="T30" fmla="*/ 843280 h 8432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60500" h="843280">
                <a:moveTo>
                  <a:pt x="1074419" y="226060"/>
                </a:moveTo>
                <a:lnTo>
                  <a:pt x="1080287" y="223859"/>
                </a:lnTo>
                <a:lnTo>
                  <a:pt x="1130136" y="195175"/>
                </a:lnTo>
                <a:lnTo>
                  <a:pt x="1134109" y="191770"/>
                </a:lnTo>
                <a:lnTo>
                  <a:pt x="1143000" y="182880"/>
                </a:lnTo>
                <a:lnTo>
                  <a:pt x="1145585" y="178742"/>
                </a:lnTo>
                <a:lnTo>
                  <a:pt x="1058808" y="228600"/>
                </a:lnTo>
                <a:lnTo>
                  <a:pt x="1062989" y="228600"/>
                </a:lnTo>
                <a:lnTo>
                  <a:pt x="1074419" y="226060"/>
                </a:lnTo>
                <a:close/>
              </a:path>
            </a:pathLst>
          </a:custGeom>
          <a:solidFill>
            <a:srgbClr val="C1C1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8" name="object 967"/>
          <p:cNvSpPr>
            <a:spLocks/>
          </p:cNvSpPr>
          <p:nvPr/>
        </p:nvSpPr>
        <p:spPr bwMode="auto">
          <a:xfrm>
            <a:off x="7112000" y="4999038"/>
            <a:ext cx="1460500" cy="844550"/>
          </a:xfrm>
          <a:custGeom>
            <a:avLst/>
            <a:gdLst>
              <a:gd name="T0" fmla="*/ 1080770 w 1460500"/>
              <a:gd name="T1" fmla="*/ 217169 h 844550"/>
              <a:gd name="T2" fmla="*/ 1092200 w 1460500"/>
              <a:gd name="T3" fmla="*/ 213359 h 844550"/>
              <a:gd name="T4" fmla="*/ 1102359 w 1460500"/>
              <a:gd name="T5" fmla="*/ 208279 h 844550"/>
              <a:gd name="T6" fmla="*/ 1112520 w 1460500"/>
              <a:gd name="T7" fmla="*/ 201929 h 844550"/>
              <a:gd name="T8" fmla="*/ 1121409 w 1460500"/>
              <a:gd name="T9" fmla="*/ 194309 h 844550"/>
              <a:gd name="T10" fmla="*/ 1126326 w 1460500"/>
              <a:gd name="T11" fmla="*/ 190095 h 844550"/>
              <a:gd name="T12" fmla="*/ 1076477 w 1460500"/>
              <a:gd name="T13" fmla="*/ 218779 h 844550"/>
              <a:gd name="T14" fmla="*/ 1080770 w 1460500"/>
              <a:gd name="T15" fmla="*/ 217169 h 844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0500"/>
              <a:gd name="T25" fmla="*/ 0 h 844550"/>
              <a:gd name="T26" fmla="*/ 1460500 w 1460500"/>
              <a:gd name="T27" fmla="*/ 844550 h 8445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0500" h="844550">
                <a:moveTo>
                  <a:pt x="1080770" y="217169"/>
                </a:moveTo>
                <a:lnTo>
                  <a:pt x="1092200" y="213359"/>
                </a:lnTo>
                <a:lnTo>
                  <a:pt x="1102359" y="208279"/>
                </a:lnTo>
                <a:lnTo>
                  <a:pt x="1112520" y="201929"/>
                </a:lnTo>
                <a:lnTo>
                  <a:pt x="1121409" y="194309"/>
                </a:lnTo>
                <a:lnTo>
                  <a:pt x="1126326" y="190095"/>
                </a:lnTo>
                <a:lnTo>
                  <a:pt x="1076477" y="218779"/>
                </a:lnTo>
                <a:lnTo>
                  <a:pt x="1080770" y="217169"/>
                </a:lnTo>
                <a:close/>
              </a:path>
            </a:pathLst>
          </a:custGeom>
          <a:solidFill>
            <a:srgbClr val="C2C2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69" name="object 968"/>
          <p:cNvSpPr>
            <a:spLocks/>
          </p:cNvSpPr>
          <p:nvPr/>
        </p:nvSpPr>
        <p:spPr bwMode="auto">
          <a:xfrm>
            <a:off x="6759575" y="4616450"/>
            <a:ext cx="0" cy="3175"/>
          </a:xfrm>
          <a:custGeom>
            <a:avLst/>
            <a:gdLst>
              <a:gd name="T0" fmla="*/ 0 w 86"/>
              <a:gd name="T1" fmla="*/ 0 h 3954"/>
              <a:gd name="T2" fmla="*/ 0 w 86"/>
              <a:gd name="T3" fmla="*/ 3175 h 3954"/>
              <a:gd name="T4" fmla="*/ 0 60000 65536"/>
              <a:gd name="T5" fmla="*/ 0 60000 65536"/>
              <a:gd name="T6" fmla="*/ 0 w 86"/>
              <a:gd name="T7" fmla="*/ 0 h 3954"/>
              <a:gd name="T8" fmla="*/ 0 w 86"/>
              <a:gd name="T9" fmla="*/ 3954 h 39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954">
                <a:moveTo>
                  <a:pt x="86" y="0"/>
                </a:moveTo>
                <a:lnTo>
                  <a:pt x="0" y="3954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0" name="object 969"/>
          <p:cNvSpPr>
            <a:spLocks/>
          </p:cNvSpPr>
          <p:nvPr/>
        </p:nvSpPr>
        <p:spPr bwMode="auto">
          <a:xfrm>
            <a:off x="6759575" y="4619625"/>
            <a:ext cx="0" cy="482600"/>
          </a:xfrm>
          <a:custGeom>
            <a:avLst/>
            <a:gdLst>
              <a:gd name="T0" fmla="*/ 0 h 481329"/>
              <a:gd name="T1" fmla="*/ 482600 h 481329"/>
              <a:gd name="T2" fmla="*/ 0 60000 65536"/>
              <a:gd name="T3" fmla="*/ 0 60000 65536"/>
              <a:gd name="T4" fmla="*/ 0 h 481329"/>
              <a:gd name="T5" fmla="*/ 481329 h 481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1329">
                <a:moveTo>
                  <a:pt x="0" y="0"/>
                </a:moveTo>
                <a:lnTo>
                  <a:pt x="0" y="481329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1" name="object 970"/>
          <p:cNvSpPr>
            <a:spLocks/>
          </p:cNvSpPr>
          <p:nvPr/>
        </p:nvSpPr>
        <p:spPr bwMode="auto">
          <a:xfrm>
            <a:off x="6880225" y="5222875"/>
            <a:ext cx="1281113" cy="0"/>
          </a:xfrm>
          <a:custGeom>
            <a:avLst/>
            <a:gdLst>
              <a:gd name="T0" fmla="*/ 0 w 1281429"/>
              <a:gd name="T1" fmla="*/ 1281113 w 1281429"/>
              <a:gd name="T2" fmla="*/ 0 60000 65536"/>
              <a:gd name="T3" fmla="*/ 0 60000 65536"/>
              <a:gd name="T4" fmla="*/ 0 w 1281429"/>
              <a:gd name="T5" fmla="*/ 1281429 w 12814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29">
                <a:moveTo>
                  <a:pt x="0" y="0"/>
                </a:moveTo>
                <a:lnTo>
                  <a:pt x="1281429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2" name="object 971"/>
          <p:cNvSpPr>
            <a:spLocks/>
          </p:cNvSpPr>
          <p:nvPr/>
        </p:nvSpPr>
        <p:spPr bwMode="auto">
          <a:xfrm>
            <a:off x="8280400" y="4619625"/>
            <a:ext cx="0" cy="482600"/>
          </a:xfrm>
          <a:custGeom>
            <a:avLst/>
            <a:gdLst>
              <a:gd name="T0" fmla="*/ 482600 h 481329"/>
              <a:gd name="T1" fmla="*/ 0 h 481329"/>
              <a:gd name="T2" fmla="*/ 0 60000 65536"/>
              <a:gd name="T3" fmla="*/ 0 60000 65536"/>
              <a:gd name="T4" fmla="*/ 0 h 481329"/>
              <a:gd name="T5" fmla="*/ 481329 h 48132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81329">
                <a:moveTo>
                  <a:pt x="0" y="48132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3" name="object 972"/>
          <p:cNvSpPr>
            <a:spLocks/>
          </p:cNvSpPr>
          <p:nvPr/>
        </p:nvSpPr>
        <p:spPr bwMode="auto">
          <a:xfrm>
            <a:off x="8161338" y="4500563"/>
            <a:ext cx="3175" cy="0"/>
          </a:xfrm>
          <a:custGeom>
            <a:avLst/>
            <a:gdLst>
              <a:gd name="T0" fmla="*/ 3175 w 3954"/>
              <a:gd name="T1" fmla="*/ 0 h 86"/>
              <a:gd name="T2" fmla="*/ 0 w 3954"/>
              <a:gd name="T3" fmla="*/ 0 h 86"/>
              <a:gd name="T4" fmla="*/ 0 60000 65536"/>
              <a:gd name="T5" fmla="*/ 0 60000 65536"/>
              <a:gd name="T6" fmla="*/ 0 w 3954"/>
              <a:gd name="T7" fmla="*/ 0 h 86"/>
              <a:gd name="T8" fmla="*/ 3954 w 3954"/>
              <a:gd name="T9" fmla="*/ 0 h 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54" h="86">
                <a:moveTo>
                  <a:pt x="3954" y="86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4" name="object 973"/>
          <p:cNvSpPr>
            <a:spLocks/>
          </p:cNvSpPr>
          <p:nvPr/>
        </p:nvSpPr>
        <p:spPr bwMode="auto">
          <a:xfrm>
            <a:off x="6880225" y="4500563"/>
            <a:ext cx="1281113" cy="0"/>
          </a:xfrm>
          <a:custGeom>
            <a:avLst/>
            <a:gdLst>
              <a:gd name="T0" fmla="*/ 1281113 w 1281429"/>
              <a:gd name="T1" fmla="*/ 0 w 1281429"/>
              <a:gd name="T2" fmla="*/ 0 60000 65536"/>
              <a:gd name="T3" fmla="*/ 0 60000 65536"/>
              <a:gd name="T4" fmla="*/ 0 w 1281429"/>
              <a:gd name="T5" fmla="*/ 1281429 w 12814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81429">
                <a:moveTo>
                  <a:pt x="128142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5" name="object 13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6" name="object 14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7" name="object 15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8" name="object 16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79" name="object 17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0" name="object 18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1" name="object 19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2" name="object 20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3" name="object 21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4" name="object 22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5" name="object 23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6" name="object 24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7" name="object 25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8" name="object 26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89" name="object 27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0" name="object 28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1" name="object 29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2" name="object 30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3" name="object 31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4" name="object 32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5" name="object 33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6" name="object 34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7" name="object 35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8" name="object 36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899" name="object 37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0" name="object 38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1" name="object 39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2" name="object 40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3" name="object 41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4" name="object 42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5" name="object 43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6" name="object 44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7" name="object 45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8" name="object 46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09" name="object 47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0" name="object 48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1" name="object 49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2" name="object 50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3" name="object 51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4" name="object 52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5" name="object 53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6" name="object 54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7" name="object 55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8" name="object 56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19" name="object 57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0" name="object 58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1" name="object 59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2" name="object 60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3" name="object 61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4" name="object 62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5" name="object 63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6" name="object 64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7" name="object 65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8" name="object 66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29" name="object 67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0" name="object 68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1" name="object 69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2" name="object 70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3" name="object 71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4" name="object 72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5" name="object 73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6" name="object 74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7" name="object 75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8" name="object 76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39" name="object 77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0" name="object 78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1" name="object 79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2" name="object 80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3" name="object 81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4" name="object 82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5" name="object 83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6" name="object 84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7" name="object 85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8" name="object 86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49" name="object 87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0" name="object 88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1" name="object 89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2" name="object 90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3" name="object 91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4" name="object 92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5" name="object 93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6" name="object 94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7" name="object 95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8" name="object 96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59" name="object 97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0" name="object 98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1" name="object 99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2" name="object 100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3" name="object 101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4" name="object 102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5" name="object 103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6" name="object 104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7" name="object 105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8" name="object 106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69" name="object 107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0" name="object 108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1" name="object 109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2" name="object 110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3" name="object 111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4" name="object 112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5" name="object 113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6" name="object 114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7" name="object 115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8" name="object 116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79" name="object 117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0" name="object 118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1" name="object 119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2" name="object 120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3" name="object 121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4" name="object 122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5" name="object 123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6" name="object 124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7" name="object 125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8" name="object 126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89" name="object 127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0" name="object 128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1" name="object 129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2" name="object 130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3" name="object 131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4" name="object 132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5" name="object 133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6" name="object 134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7" name="object 135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8" name="object 136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999" name="object 137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0" name="object 138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1" name="object 139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2" name="object 140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3" name="object 141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4" name="object 142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5" name="object 143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6" name="object 144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7" name="object 145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8" name="object 146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09" name="object 147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0" name="object 148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1" name="object 149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2" name="object 150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3" name="object 151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4" name="object 152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5" name="object 153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6" name="object 154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7" name="object 155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8" name="object 156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19" name="object 157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0" name="object 158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1" name="object 159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2" name="object 160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3" name="object 161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4" name="object 162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5" name="object 163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6" name="object 164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7" name="object 165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8" name="object 166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29" name="object 167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0" name="object 168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1" name="object 169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2" name="object 170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3" name="object 171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4" name="object 172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5" name="object 173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6" name="object 174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7" name="object 175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8" name="object 176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39" name="object 177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0" name="object 178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1" name="object 179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2" name="object 180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3" name="object 181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4" name="object 182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5" name="object 183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6" name="object 184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7" name="object 185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8" name="object 186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49" name="object 187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0" name="object 188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1" name="object 189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2" name="object 190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3" name="object 191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4" name="object 192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5" name="object 193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6" name="object 194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7" name="object 195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8" name="object 12"/>
          <p:cNvSpPr>
            <a:spLocks/>
          </p:cNvSpPr>
          <p:nvPr/>
        </p:nvSpPr>
        <p:spPr bwMode="auto">
          <a:xfrm>
            <a:off x="1868488" y="4195763"/>
            <a:ext cx="84137" cy="68262"/>
          </a:xfrm>
          <a:custGeom>
            <a:avLst/>
            <a:gdLst>
              <a:gd name="T0" fmla="*/ 0 w 85090"/>
              <a:gd name="T1" fmla="*/ 68263 h 68579"/>
              <a:gd name="T2" fmla="*/ 84137 w 85090"/>
              <a:gd name="T3" fmla="*/ 65735 h 68579"/>
              <a:gd name="T4" fmla="*/ 47719 w 85090"/>
              <a:gd name="T5" fmla="*/ 0 h 68579"/>
              <a:gd name="T6" fmla="*/ 0 w 85090"/>
              <a:gd name="T7" fmla="*/ 68263 h 68579"/>
              <a:gd name="T8" fmla="*/ 0 60000 65536"/>
              <a:gd name="T9" fmla="*/ 0 60000 65536"/>
              <a:gd name="T10" fmla="*/ 0 60000 65536"/>
              <a:gd name="T11" fmla="*/ 0 60000 65536"/>
              <a:gd name="T12" fmla="*/ 0 w 85090"/>
              <a:gd name="T13" fmla="*/ 0 h 68579"/>
              <a:gd name="T14" fmla="*/ 85090 w 85090"/>
              <a:gd name="T15" fmla="*/ 68579 h 68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090" h="68579">
                <a:moveTo>
                  <a:pt x="0" y="68580"/>
                </a:moveTo>
                <a:lnTo>
                  <a:pt x="85090" y="66040"/>
                </a:lnTo>
                <a:lnTo>
                  <a:pt x="4826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7D00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059" name="object 11"/>
          <p:cNvSpPr>
            <a:spLocks/>
          </p:cNvSpPr>
          <p:nvPr/>
        </p:nvSpPr>
        <p:spPr bwMode="auto">
          <a:xfrm>
            <a:off x="7351713" y="4227513"/>
            <a:ext cx="84137" cy="76200"/>
          </a:xfrm>
          <a:custGeom>
            <a:avLst/>
            <a:gdLst>
              <a:gd name="T0" fmla="*/ 84137 w 83820"/>
              <a:gd name="T1" fmla="*/ 76200 h 76200"/>
              <a:gd name="T2" fmla="*/ 45893 w 83820"/>
              <a:gd name="T3" fmla="*/ 0 h 76200"/>
              <a:gd name="T4" fmla="*/ 0 w 83820"/>
              <a:gd name="T5" fmla="*/ 59690 h 76200"/>
              <a:gd name="T6" fmla="*/ 84137 w 83820"/>
              <a:gd name="T7" fmla="*/ 7620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83820"/>
              <a:gd name="T13" fmla="*/ 0 h 76200"/>
              <a:gd name="T14" fmla="*/ 83820 w 8382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20" h="76200">
                <a:moveTo>
                  <a:pt x="83820" y="76200"/>
                </a:moveTo>
                <a:lnTo>
                  <a:pt x="45720" y="0"/>
                </a:lnTo>
                <a:lnTo>
                  <a:pt x="0" y="59690"/>
                </a:lnTo>
                <a:lnTo>
                  <a:pt x="83820" y="76200"/>
                </a:lnTo>
                <a:close/>
              </a:path>
            </a:pathLst>
          </a:custGeom>
          <a:solidFill>
            <a:srgbClr val="7D002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" name="object 10"/>
          <p:cNvSpPr txBox="1"/>
          <p:nvPr/>
        </p:nvSpPr>
        <p:spPr>
          <a:xfrm>
            <a:off x="544513" y="1233488"/>
            <a:ext cx="587216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4800" spc="14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SIT</a:t>
            </a:r>
            <a:r>
              <a:rPr sz="4800" spc="9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UA</a:t>
            </a:r>
            <a:r>
              <a:rPr lang="es-ES_tradnl" sz="4800" spc="14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CION</a:t>
            </a:r>
            <a:r>
              <a:rPr sz="4800" spc="14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 </a:t>
            </a:r>
            <a:r>
              <a:rPr sz="4800" spc="9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A</a:t>
            </a:r>
            <a:r>
              <a:rPr lang="es-ES_tradnl" sz="4800" spc="9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C</a:t>
            </a:r>
            <a:r>
              <a:rPr sz="4800" spc="14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T</a:t>
            </a:r>
            <a:r>
              <a:rPr sz="4800" spc="9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UA</a:t>
            </a:r>
            <a:r>
              <a:rPr sz="4800" baseline="4745" dirty="0">
                <a:solidFill>
                  <a:srgbClr val="00007F"/>
                </a:solidFill>
                <a:latin typeface="Lucida Sans Unicode"/>
                <a:cs typeface="Lucida Sans Unicode"/>
              </a:rPr>
              <a:t>L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2741613"/>
            <a:ext cx="3192463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270099"/>
                </a:solidFill>
                <a:latin typeface="Arial"/>
                <a:cs typeface="Arial"/>
              </a:rPr>
              <a:t>C</a:t>
            </a:r>
            <a:r>
              <a:rPr sz="3200" b="1" spc="4" dirty="0">
                <a:solidFill>
                  <a:srgbClr val="270099"/>
                </a:solidFill>
                <a:latin typeface="Arial"/>
                <a:cs typeface="Arial"/>
              </a:rPr>
              <a:t>AD</a:t>
            </a:r>
            <a:r>
              <a:rPr sz="3200" b="1" dirty="0">
                <a:solidFill>
                  <a:srgbClr val="270099"/>
                </a:solidFill>
                <a:latin typeface="Arial"/>
                <a:cs typeface="Arial"/>
              </a:rPr>
              <a:t>A</a:t>
            </a:r>
            <a:r>
              <a:rPr sz="3200" b="1" spc="4" dirty="0">
                <a:solidFill>
                  <a:srgbClr val="270099"/>
                </a:solidFill>
                <a:latin typeface="Arial"/>
                <a:cs typeface="Arial"/>
              </a:rPr>
              <a:t>ST</a:t>
            </a:r>
            <a:r>
              <a:rPr sz="3200" b="1" dirty="0">
                <a:solidFill>
                  <a:srgbClr val="270099"/>
                </a:solidFill>
                <a:latin typeface="Arial"/>
                <a:cs typeface="Arial"/>
              </a:rPr>
              <a:t>R</a:t>
            </a:r>
            <a:r>
              <a:rPr sz="3200" b="1" spc="4" dirty="0">
                <a:solidFill>
                  <a:srgbClr val="270099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270099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062" name="object 8"/>
          <p:cNvSpPr txBox="1">
            <a:spLocks noChangeArrowheads="1"/>
          </p:cNvSpPr>
          <p:nvPr/>
        </p:nvSpPr>
        <p:spPr bwMode="auto">
          <a:xfrm>
            <a:off x="3286125" y="2741613"/>
            <a:ext cx="122237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96000"/>
              </a:lnSpc>
            </a:pPr>
            <a:endParaRPr lang="es-ES" sz="3200">
              <a:latin typeface="Arial" charset="0"/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8825" y="2741613"/>
            <a:ext cx="5154613" cy="919162"/>
          </a:xfrm>
          <a:prstGeom prst="rect">
            <a:avLst/>
          </a:prstGeom>
        </p:spPr>
        <p:txBody>
          <a:bodyPr lIns="0" tIns="0" rIns="0" bIns="0"/>
          <a:lstStyle/>
          <a:p>
            <a:pPr marL="2606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lang="es-ES_tradnl" sz="3200" b="1" spc="4" dirty="0">
                <a:solidFill>
                  <a:srgbClr val="270099"/>
                </a:solidFill>
                <a:latin typeface="Arial"/>
                <a:cs typeface="Arial"/>
              </a:rPr>
              <a:t> DE LA R</a:t>
            </a:r>
            <a:r>
              <a:rPr sz="3200" b="1" dirty="0">
                <a:solidFill>
                  <a:srgbClr val="270099"/>
                </a:solidFill>
                <a:latin typeface="Arial"/>
                <a:cs typeface="Arial"/>
              </a:rPr>
              <a:t>E</a:t>
            </a:r>
            <a:r>
              <a:rPr sz="3200" b="1" spc="4" dirty="0">
                <a:solidFill>
                  <a:srgbClr val="270099"/>
                </a:solidFill>
                <a:latin typeface="Arial"/>
                <a:cs typeface="Arial"/>
              </a:rPr>
              <a:t>CE</a:t>
            </a:r>
            <a:r>
              <a:rPr sz="3200" b="1" spc="-9" dirty="0">
                <a:solidFill>
                  <a:srgbClr val="270099"/>
                </a:solidFill>
                <a:latin typeface="Arial"/>
                <a:cs typeface="Arial"/>
              </a:rPr>
              <a:t>I</a:t>
            </a:r>
            <a:r>
              <a:rPr sz="3200" b="1" spc="4" dirty="0">
                <a:solidFill>
                  <a:srgbClr val="270099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270099"/>
                </a:solidFill>
                <a:latin typeface="Arial"/>
                <a:cs typeface="Arial"/>
              </a:rPr>
              <a:t>A</a:t>
            </a:r>
            <a:r>
              <a:rPr lang="es-ES_tradnl" sz="3200" b="1">
                <a:solidFill>
                  <a:srgbClr val="270099"/>
                </a:solidFill>
                <a:latin typeface="Arial"/>
                <a:cs typeface="Arial"/>
              </a:rPr>
              <a:t> FEDERAL DE </a:t>
            </a:r>
            <a:r>
              <a:rPr sz="3200" b="1">
                <a:solidFill>
                  <a:srgbClr val="270099"/>
                </a:solidFill>
                <a:latin typeface="Arial"/>
                <a:cs typeface="Arial"/>
              </a:rPr>
              <a:t>B</a:t>
            </a:r>
            <a:r>
              <a:rPr sz="3200" b="1" spc="4">
                <a:solidFill>
                  <a:srgbClr val="270099"/>
                </a:solidFill>
                <a:latin typeface="Arial"/>
                <a:cs typeface="Arial"/>
              </a:rPr>
              <a:t>RA</a:t>
            </a:r>
            <a:r>
              <a:rPr sz="3200" b="1">
                <a:solidFill>
                  <a:srgbClr val="270099"/>
                </a:solidFill>
                <a:latin typeface="Arial"/>
                <a:cs typeface="Arial"/>
              </a:rPr>
              <a:t>SIL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2550" y="2741613"/>
            <a:ext cx="278765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lang="es-ES_tradnl" sz="3200" b="1" spc="4" dirty="0">
                <a:solidFill>
                  <a:srgbClr val="270099"/>
                </a:solidFill>
                <a:latin typeface="Arial"/>
                <a:cs typeface="Arial"/>
              </a:rPr>
              <a:t>    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0150" y="4584700"/>
            <a:ext cx="8064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defRPr/>
            </a:pPr>
            <a:r>
              <a:rPr sz="4200" b="1" baseline="2925" dirty="0">
                <a:latin typeface="Calibri"/>
                <a:cs typeface="Calibri"/>
              </a:rPr>
              <a:t>C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baseline="2925" dirty="0">
                <a:latin typeface="Calibri"/>
                <a:cs typeface="Calibri"/>
              </a:rPr>
              <a:t>PJ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0875" y="4632325"/>
            <a:ext cx="9398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defRPr/>
            </a:pPr>
            <a:r>
              <a:rPr sz="4200" b="1" baseline="2925" dirty="0">
                <a:latin typeface="Calibri"/>
                <a:cs typeface="Calibri"/>
              </a:rPr>
              <a:t>C</a:t>
            </a:r>
            <a:r>
              <a:rPr sz="4200" b="1" spc="-4" baseline="2925" dirty="0">
                <a:latin typeface="Calibri"/>
                <a:cs typeface="Calibri"/>
              </a:rPr>
              <a:t>A</a:t>
            </a:r>
            <a:r>
              <a:rPr sz="4200" b="1" spc="4" baseline="2925" dirty="0">
                <a:latin typeface="Calibri"/>
                <a:cs typeface="Calibri"/>
              </a:rPr>
              <a:t>F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baseline="2925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067" name="object 3"/>
          <p:cNvSpPr txBox="1">
            <a:spLocks noChangeArrowheads="1"/>
          </p:cNvSpPr>
          <p:nvPr/>
        </p:nvSpPr>
        <p:spPr bwMode="auto">
          <a:xfrm>
            <a:off x="2949575" y="5711825"/>
            <a:ext cx="620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50"/>
              </a:lnSpc>
              <a:spcBef>
                <a:spcPts val="150"/>
              </a:spcBef>
            </a:pPr>
            <a:r>
              <a:rPr lang="en-US" sz="4200" b="1" baseline="3000"/>
              <a:t>CPF</a:t>
            </a:r>
            <a:endParaRPr lang="en-US" sz="2800"/>
          </a:p>
        </p:txBody>
      </p:sp>
      <p:sp>
        <p:nvSpPr>
          <p:cNvPr id="5068" name="object 2"/>
          <p:cNvSpPr txBox="1">
            <a:spLocks noChangeArrowheads="1"/>
          </p:cNvSpPr>
          <p:nvPr/>
        </p:nvSpPr>
        <p:spPr bwMode="auto">
          <a:xfrm>
            <a:off x="5692775" y="5711825"/>
            <a:ext cx="5349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50"/>
              </a:lnSpc>
              <a:spcBef>
                <a:spcPts val="150"/>
              </a:spcBef>
            </a:pPr>
            <a:r>
              <a:rPr lang="en-US" sz="4200" b="1" baseline="3000"/>
              <a:t>CEI</a:t>
            </a:r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188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0" name="object 189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1" name="object 190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2" name="object 191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3" name="object 5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4" name="object 6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5" name="object 7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6" name="object 8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7" name="object 9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8" name="object 10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39" name="object 11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0" name="object 12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1" name="object 13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2" name="object 14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3" name="object 15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4" name="object 16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5" name="object 17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6" name="object 18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7" name="object 19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8" name="object 20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49" name="object 21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0" name="object 22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1" name="object 23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2" name="object 24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3" name="object 25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4" name="object 26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5" name="object 27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6" name="object 28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7" name="object 29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8" name="object 30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59" name="object 31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0" name="object 32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1" name="object 33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2" name="object 34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3" name="object 35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4" name="object 36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5" name="object 37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6" name="object 38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7" name="object 39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8" name="object 40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69" name="object 41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0" name="object 42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1" name="object 43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2" name="object 44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3" name="object 45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4" name="object 46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5" name="object 47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6" name="object 48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7" name="object 49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8" name="object 50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79" name="object 51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0" name="object 52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1" name="object 53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2" name="object 54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3" name="object 55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4" name="object 56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5" name="object 57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6" name="object 58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7" name="object 59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8" name="object 60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89" name="object 61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0" name="object 62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1" name="object 63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2" name="object 64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3" name="object 65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4" name="object 66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5" name="object 67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6" name="object 68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7" name="object 69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8" name="object 70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599" name="object 71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0" name="object 72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1" name="object 73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2" name="object 74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3" name="object 75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4" name="object 76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5" name="object 77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6" name="object 78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7" name="object 79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8" name="object 80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09" name="object 81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0" name="object 82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1" name="object 83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2" name="object 84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3" name="object 85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4" name="object 86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5" name="object 87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6" name="object 88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7" name="object 89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8" name="object 90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19" name="object 91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0" name="object 92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1" name="object 93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2" name="object 94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3" name="object 95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4" name="object 96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5" name="object 97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6" name="object 98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7" name="object 99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8" name="object 100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29" name="object 101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0" name="object 102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1" name="object 103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2" name="object 104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3" name="object 105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4" name="object 106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5" name="object 107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6" name="object 108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7" name="object 109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8" name="object 110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39" name="object 111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0" name="object 112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1" name="object 113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2" name="object 114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3" name="object 115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4" name="object 116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5" name="object 117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6" name="object 118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7" name="object 119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8" name="object 120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49" name="object 121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0" name="object 122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1" name="object 123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2" name="object 124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3" name="object 125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4" name="object 126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5" name="object 127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6" name="object 128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7" name="object 129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8" name="object 130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59" name="object 131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0" name="object 132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1" name="object 133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2" name="object 134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3" name="object 135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4" name="object 136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5" name="object 137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6" name="object 138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7" name="object 139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8" name="object 140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69" name="object 141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0" name="object 142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1" name="object 143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2" name="object 144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3" name="object 145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4" name="object 146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5" name="object 147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6" name="object 148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7" name="object 149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8" name="object 150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79" name="object 151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0" name="object 152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1" name="object 153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2" name="object 154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3" name="object 155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4" name="object 156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5" name="object 157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6" name="object 158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7" name="object 159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8" name="object 160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89" name="object 161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0" name="object 162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1" name="object 163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2" name="object 164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3" name="object 165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4" name="object 166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5" name="object 167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6" name="object 168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7" name="object 169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8" name="object 170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699" name="object 171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0" name="object 172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1" name="object 173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2" name="object 174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3" name="object 175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4" name="object 176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5" name="object 177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6" name="object 178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7" name="object 179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8" name="object 180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09" name="object 181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10" name="object 182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11" name="object 183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12" name="object 184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13" name="object 185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14" name="object 186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2715" name="object 187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object 4"/>
          <p:cNvSpPr txBox="1"/>
          <p:nvPr/>
        </p:nvSpPr>
        <p:spPr>
          <a:xfrm>
            <a:off x="436563" y="2349500"/>
            <a:ext cx="1695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4" dirty="0">
                <a:latin typeface="Arial"/>
                <a:cs typeface="Arial"/>
              </a:rPr>
              <a:t>br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4" dirty="0">
                <a:latin typeface="Arial"/>
                <a:cs typeface="Arial"/>
              </a:rPr>
              <a:t>ga</a:t>
            </a:r>
            <a:r>
              <a:rPr sz="2400" b="1" spc="4" dirty="0">
                <a:latin typeface="Arial"/>
                <a:cs typeface="Arial"/>
              </a:rPr>
              <a:t>d</a:t>
            </a:r>
            <a:r>
              <a:rPr sz="2400" b="1" spc="-4" dirty="0">
                <a:latin typeface="Arial"/>
                <a:cs typeface="Arial"/>
              </a:rPr>
              <a:t>os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717" name="object 3"/>
          <p:cNvSpPr txBox="1">
            <a:spLocks noChangeArrowheads="1"/>
          </p:cNvSpPr>
          <p:nvPr/>
        </p:nvSpPr>
        <p:spPr bwMode="auto">
          <a:xfrm>
            <a:off x="696913" y="3822700"/>
            <a:ext cx="83470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latin typeface="Arial" charset="0"/>
                <a:cs typeface="Arial" charset="0"/>
              </a:rPr>
              <a:t>Todos os imóveis rurais, inclusive os que gozam</a:t>
            </a:r>
            <a:endParaRPr lang="en-US" sz="2800">
              <a:latin typeface="Arial" charset="0"/>
              <a:cs typeface="Arial" charset="0"/>
            </a:endParaRPr>
          </a:p>
          <a:p>
            <a:pPr marL="12700" algn="ctr">
              <a:lnSpc>
                <a:spcPct val="96000"/>
              </a:lnSpc>
            </a:pPr>
            <a:r>
              <a:rPr lang="en-US" sz="2800" b="1">
                <a:latin typeface="Arial" charset="0"/>
                <a:cs typeface="Arial" charset="0"/>
              </a:rPr>
              <a:t>de imunidade e isenção do Imposto Territorial</a:t>
            </a:r>
            <a:endParaRPr lang="en-US" sz="2800">
              <a:latin typeface="Arial" charset="0"/>
              <a:cs typeface="Arial" charset="0"/>
            </a:endParaRPr>
          </a:p>
          <a:p>
            <a:pPr marL="12700" algn="ctr">
              <a:lnSpc>
                <a:spcPct val="96000"/>
              </a:lnSpc>
              <a:spcBef>
                <a:spcPts val="138"/>
              </a:spcBef>
            </a:pPr>
            <a:r>
              <a:rPr lang="en-US" sz="2800" b="1">
                <a:latin typeface="Arial" charset="0"/>
                <a:cs typeface="Arial" charset="0"/>
              </a:rPr>
              <a:t>Rural - ITR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4825" y="3903663"/>
            <a:ext cx="152400" cy="1619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189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54" name="object 190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55" name="object 191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56" name="object 192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57" name="object 193"/>
          <p:cNvSpPr>
            <a:spLocks/>
          </p:cNvSpPr>
          <p:nvPr/>
        </p:nvSpPr>
        <p:spPr bwMode="auto">
          <a:xfrm>
            <a:off x="882650" y="2000250"/>
            <a:ext cx="6858000" cy="4267200"/>
          </a:xfrm>
          <a:custGeom>
            <a:avLst/>
            <a:gdLst>
              <a:gd name="T0" fmla="*/ 3429000 w 6858000"/>
              <a:gd name="T1" fmla="*/ 4267200 h 4267200"/>
              <a:gd name="T2" fmla="*/ 6858000 w 6858000"/>
              <a:gd name="T3" fmla="*/ 4267200 h 4267200"/>
              <a:gd name="T4" fmla="*/ 6858000 w 6858000"/>
              <a:gd name="T5" fmla="*/ 0 h 4267200"/>
              <a:gd name="T6" fmla="*/ 0 w 6858000"/>
              <a:gd name="T7" fmla="*/ 0 h 4267200"/>
              <a:gd name="T8" fmla="*/ 0 w 6858000"/>
              <a:gd name="T9" fmla="*/ 4267200 h 4267200"/>
              <a:gd name="T10" fmla="*/ 3429000 w 6858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8000"/>
              <a:gd name="T19" fmla="*/ 0 h 4267200"/>
              <a:gd name="T20" fmla="*/ 6858000 w 6858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0" h="4267200">
                <a:moveTo>
                  <a:pt x="3429000" y="4267200"/>
                </a:moveTo>
                <a:lnTo>
                  <a:pt x="6858000" y="4267200"/>
                </a:lnTo>
                <a:lnTo>
                  <a:pt x="6858000" y="0"/>
                </a:lnTo>
                <a:lnTo>
                  <a:pt x="0" y="0"/>
                </a:lnTo>
                <a:lnTo>
                  <a:pt x="0" y="4267200"/>
                </a:lnTo>
                <a:lnTo>
                  <a:pt x="3429000" y="42672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58" name="object 194"/>
          <p:cNvSpPr>
            <a:spLocks/>
          </p:cNvSpPr>
          <p:nvPr/>
        </p:nvSpPr>
        <p:spPr bwMode="auto">
          <a:xfrm>
            <a:off x="882650" y="2000250"/>
            <a:ext cx="6858000" cy="4267200"/>
          </a:xfrm>
          <a:custGeom>
            <a:avLst/>
            <a:gdLst>
              <a:gd name="T0" fmla="*/ 3429000 w 6858000"/>
              <a:gd name="T1" fmla="*/ 4267200 h 4267200"/>
              <a:gd name="T2" fmla="*/ 0 w 6858000"/>
              <a:gd name="T3" fmla="*/ 4267200 h 4267200"/>
              <a:gd name="T4" fmla="*/ 0 w 6858000"/>
              <a:gd name="T5" fmla="*/ 0 h 4267200"/>
              <a:gd name="T6" fmla="*/ 6858000 w 6858000"/>
              <a:gd name="T7" fmla="*/ 0 h 4267200"/>
              <a:gd name="T8" fmla="*/ 6858000 w 6858000"/>
              <a:gd name="T9" fmla="*/ 4267200 h 4267200"/>
              <a:gd name="T10" fmla="*/ 3429000 w 6858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8000"/>
              <a:gd name="T19" fmla="*/ 0 h 4267200"/>
              <a:gd name="T20" fmla="*/ 6858000 w 6858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0" h="4267200">
                <a:moveTo>
                  <a:pt x="3429000" y="4267200"/>
                </a:moveTo>
                <a:lnTo>
                  <a:pt x="0" y="4267200"/>
                </a:lnTo>
                <a:lnTo>
                  <a:pt x="0" y="0"/>
                </a:lnTo>
                <a:lnTo>
                  <a:pt x="6858000" y="0"/>
                </a:lnTo>
                <a:lnTo>
                  <a:pt x="6858000" y="4267200"/>
                </a:lnTo>
                <a:lnTo>
                  <a:pt x="3429000" y="42672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59" name="object 195"/>
          <p:cNvSpPr>
            <a:spLocks/>
          </p:cNvSpPr>
          <p:nvPr/>
        </p:nvSpPr>
        <p:spPr bwMode="auto">
          <a:xfrm>
            <a:off x="1079500" y="1266825"/>
            <a:ext cx="3600450" cy="712788"/>
          </a:xfrm>
          <a:custGeom>
            <a:avLst/>
            <a:gdLst>
              <a:gd name="T0" fmla="*/ 1799589 w 3600450"/>
              <a:gd name="T1" fmla="*/ 712788 h 712469"/>
              <a:gd name="T2" fmla="*/ 0 w 3600450"/>
              <a:gd name="T3" fmla="*/ 712788 h 712469"/>
              <a:gd name="T4" fmla="*/ 0 w 3600450"/>
              <a:gd name="T5" fmla="*/ 0 h 712469"/>
              <a:gd name="T6" fmla="*/ 3600450 w 3600450"/>
              <a:gd name="T7" fmla="*/ 0 h 712469"/>
              <a:gd name="T8" fmla="*/ 3600450 w 3600450"/>
              <a:gd name="T9" fmla="*/ 712788 h 712469"/>
              <a:gd name="T10" fmla="*/ 1799589 w 3600450"/>
              <a:gd name="T11" fmla="*/ 712788 h 7124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0450"/>
              <a:gd name="T19" fmla="*/ 0 h 712469"/>
              <a:gd name="T20" fmla="*/ 3600450 w 3600450"/>
              <a:gd name="T21" fmla="*/ 712469 h 7124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0450" h="712469">
                <a:moveTo>
                  <a:pt x="1799589" y="712469"/>
                </a:moveTo>
                <a:lnTo>
                  <a:pt x="0" y="712469"/>
                </a:lnTo>
                <a:lnTo>
                  <a:pt x="0" y="0"/>
                </a:lnTo>
                <a:lnTo>
                  <a:pt x="3600450" y="0"/>
                </a:lnTo>
                <a:lnTo>
                  <a:pt x="3600450" y="712469"/>
                </a:lnTo>
                <a:lnTo>
                  <a:pt x="1799589" y="712469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0" name="object 6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1" name="object 7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2" name="object 8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3" name="object 9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4" name="object 10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5" name="object 11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6" name="object 12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7" name="object 13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8" name="object 14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69" name="object 15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0" name="object 16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1" name="object 17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2" name="object 18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3" name="object 19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4" name="object 20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5" name="object 21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6" name="object 22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7" name="object 23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8" name="object 24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79" name="object 25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0" name="object 26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1" name="object 27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2" name="object 28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3" name="object 29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4" name="object 30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5" name="object 31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6" name="object 32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7" name="object 33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8" name="object 34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89" name="object 35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0" name="object 36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1" name="object 37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2" name="object 38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3" name="object 39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4" name="object 40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5" name="object 41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6" name="object 42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7" name="object 43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8" name="object 44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599" name="object 45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0" name="object 46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1" name="object 47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2" name="object 48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3" name="object 49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4" name="object 50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5" name="object 51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6" name="object 52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7" name="object 53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8" name="object 54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09" name="object 55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0" name="object 56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1" name="object 57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2" name="object 58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3" name="object 59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4" name="object 60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5" name="object 61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6" name="object 62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7" name="object 63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8" name="object 64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19" name="object 65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0" name="object 66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1" name="object 67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2" name="object 68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3" name="object 69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4" name="object 70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5" name="object 71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6" name="object 72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7" name="object 73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8" name="object 74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29" name="object 75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0" name="object 76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1" name="object 77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2" name="object 78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3" name="object 79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4" name="object 80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5" name="object 81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6" name="object 82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7" name="object 83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8" name="object 84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39" name="object 85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0" name="object 86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1" name="object 87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2" name="object 88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3" name="object 89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4" name="object 90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5" name="object 91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6" name="object 92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7" name="object 93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8" name="object 94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49" name="object 95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0" name="object 96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1" name="object 97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2" name="object 98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3" name="object 99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4" name="object 100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5" name="object 101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6" name="object 102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7" name="object 103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8" name="object 104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59" name="object 105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0" name="object 106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1" name="object 107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2" name="object 108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3" name="object 109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4" name="object 110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5" name="object 111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6" name="object 112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7" name="object 113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8" name="object 114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69" name="object 115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0" name="object 116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1" name="object 117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2" name="object 118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3" name="object 119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4" name="object 120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5" name="object 121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6" name="object 122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7" name="object 123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8" name="object 124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79" name="object 125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0" name="object 126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1" name="object 127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2" name="object 128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3" name="object 129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4" name="object 130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5" name="object 131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6" name="object 132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7" name="object 133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8" name="object 134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89" name="object 135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0" name="object 136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1" name="object 137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2" name="object 138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3" name="object 139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4" name="object 140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5" name="object 141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6" name="object 142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7" name="object 143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8" name="object 144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699" name="object 145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0" name="object 146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1" name="object 147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2" name="object 148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3" name="object 149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4" name="object 150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5" name="object 151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6" name="object 152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7" name="object 153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8" name="object 154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09" name="object 155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0" name="object 156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1" name="object 157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2" name="object 158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3" name="object 159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4" name="object 160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5" name="object 161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6" name="object 162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7" name="object 163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8" name="object 164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19" name="object 165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0" name="object 166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1" name="object 167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2" name="object 168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3" name="object 169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4" name="object 170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5" name="object 171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6" name="object 172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7" name="object 173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8" name="object 174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29" name="object 175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0" name="object 176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1" name="object 177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2" name="object 178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3" name="object 179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4" name="object 180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5" name="object 181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6" name="object 182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7" name="object 183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8" name="object 184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39" name="object 185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40" name="object 186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41" name="object 187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42" name="object 188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3743" name="object 5"/>
          <p:cNvSpPr txBox="1">
            <a:spLocks noChangeArrowheads="1"/>
          </p:cNvSpPr>
          <p:nvPr/>
        </p:nvSpPr>
        <p:spPr bwMode="auto">
          <a:xfrm>
            <a:off x="882650" y="1266825"/>
            <a:ext cx="19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4" name="object 4"/>
          <p:cNvSpPr txBox="1"/>
          <p:nvPr/>
        </p:nvSpPr>
        <p:spPr>
          <a:xfrm>
            <a:off x="1079500" y="1266825"/>
            <a:ext cx="3600450" cy="7334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91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marL="346709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In</a:t>
            </a:r>
            <a:r>
              <a:rPr sz="2600" b="1" spc="1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ição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do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ó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vel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745" name="object 3"/>
          <p:cNvSpPr txBox="1">
            <a:spLocks noChangeArrowheads="1"/>
          </p:cNvSpPr>
          <p:nvPr/>
        </p:nvSpPr>
        <p:spPr bwMode="auto">
          <a:xfrm>
            <a:off x="4679950" y="1266825"/>
            <a:ext cx="3060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3746" name="object 2"/>
          <p:cNvSpPr txBox="1">
            <a:spLocks noChangeArrowheads="1"/>
          </p:cNvSpPr>
          <p:nvPr/>
        </p:nvSpPr>
        <p:spPr bwMode="auto">
          <a:xfrm>
            <a:off x="882650" y="200025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  <a:spcBef>
                <a:spcPts val="25"/>
              </a:spcBef>
            </a:pPr>
            <a:endParaRPr lang="en-US" sz="500"/>
          </a:p>
          <a:p>
            <a:pPr>
              <a:lnSpc>
                <a:spcPts val="2250"/>
              </a:lnSpc>
              <a:spcBef>
                <a:spcPts val="8000"/>
              </a:spcBef>
            </a:pPr>
            <a:r>
              <a:rPr lang="en-US" sz="2700" baseline="3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A inscrição é efetuada mediante a apresentação do 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ts val="2075"/>
              </a:lnSpc>
              <a:spcBef>
                <a:spcPts val="763"/>
              </a:spcBef>
            </a:pP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formulário Diac-Inscrição, em duas vias, preenchidas com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ts val="763"/>
              </a:spcBef>
            </a:pP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os dados do imóvel e do contribuinte;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ts val="2250"/>
              </a:lnSpc>
              <a:spcBef>
                <a:spcPts val="1688"/>
              </a:spcBef>
            </a:pPr>
            <a:r>
              <a:rPr lang="en-US" sz="2700" baseline="3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Deverá ser acompanhada de documentos que permitam a 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ts val="2075"/>
              </a:lnSpc>
              <a:spcBef>
                <a:spcPts val="775"/>
              </a:spcBef>
            </a:pP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identificação do contribuinte, bem como de seu </a:t>
            </a:r>
            <a:endParaRPr lang="en-US">
              <a:latin typeface="Arial" charset="0"/>
              <a:cs typeface="Arial" charset="0"/>
            </a:endParaRPr>
          </a:p>
          <a:p>
            <a:pPr>
              <a:lnSpc>
                <a:spcPts val="2075"/>
              </a:lnSpc>
              <a:spcBef>
                <a:spcPts val="725"/>
              </a:spcBef>
            </a:pP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representante legal e identifiquem o imóvel rural.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188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78" name="object 189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79" name="object 190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0" name="object 191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1" name="object 192"/>
          <p:cNvSpPr>
            <a:spLocks/>
          </p:cNvSpPr>
          <p:nvPr/>
        </p:nvSpPr>
        <p:spPr bwMode="auto">
          <a:xfrm>
            <a:off x="1041400" y="2032000"/>
            <a:ext cx="7239000" cy="4267200"/>
          </a:xfrm>
          <a:custGeom>
            <a:avLst/>
            <a:gdLst>
              <a:gd name="T0" fmla="*/ 3619500 w 7239000"/>
              <a:gd name="T1" fmla="*/ 4267200 h 4267200"/>
              <a:gd name="T2" fmla="*/ 7239000 w 7239000"/>
              <a:gd name="T3" fmla="*/ 4267200 h 4267200"/>
              <a:gd name="T4" fmla="*/ 7239000 w 7239000"/>
              <a:gd name="T5" fmla="*/ 0 h 4267200"/>
              <a:gd name="T6" fmla="*/ 0 w 7239000"/>
              <a:gd name="T7" fmla="*/ 0 h 4267200"/>
              <a:gd name="T8" fmla="*/ 0 w 7239000"/>
              <a:gd name="T9" fmla="*/ 4267200 h 4267200"/>
              <a:gd name="T10" fmla="*/ 3619500 w 7239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39000"/>
              <a:gd name="T19" fmla="*/ 0 h 4267200"/>
              <a:gd name="T20" fmla="*/ 7239000 w 7239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39000" h="4267200">
                <a:moveTo>
                  <a:pt x="3619500" y="4267200"/>
                </a:moveTo>
                <a:lnTo>
                  <a:pt x="7239000" y="4267200"/>
                </a:lnTo>
                <a:lnTo>
                  <a:pt x="7239000" y="0"/>
                </a:lnTo>
                <a:lnTo>
                  <a:pt x="0" y="0"/>
                </a:lnTo>
                <a:lnTo>
                  <a:pt x="0" y="4267200"/>
                </a:lnTo>
                <a:lnTo>
                  <a:pt x="3619500" y="42672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2" name="object 193"/>
          <p:cNvSpPr>
            <a:spLocks/>
          </p:cNvSpPr>
          <p:nvPr/>
        </p:nvSpPr>
        <p:spPr bwMode="auto">
          <a:xfrm>
            <a:off x="1041400" y="2032000"/>
            <a:ext cx="7239000" cy="4267200"/>
          </a:xfrm>
          <a:custGeom>
            <a:avLst/>
            <a:gdLst>
              <a:gd name="T0" fmla="*/ 3619500 w 7239000"/>
              <a:gd name="T1" fmla="*/ 4267200 h 4267200"/>
              <a:gd name="T2" fmla="*/ 0 w 7239000"/>
              <a:gd name="T3" fmla="*/ 4267200 h 4267200"/>
              <a:gd name="T4" fmla="*/ 0 w 7239000"/>
              <a:gd name="T5" fmla="*/ 0 h 4267200"/>
              <a:gd name="T6" fmla="*/ 7239000 w 7239000"/>
              <a:gd name="T7" fmla="*/ 0 h 4267200"/>
              <a:gd name="T8" fmla="*/ 7239000 w 7239000"/>
              <a:gd name="T9" fmla="*/ 4267200 h 4267200"/>
              <a:gd name="T10" fmla="*/ 3619500 w 7239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39000"/>
              <a:gd name="T19" fmla="*/ 0 h 4267200"/>
              <a:gd name="T20" fmla="*/ 7239000 w 7239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39000" h="4267200">
                <a:moveTo>
                  <a:pt x="3619500" y="4267200"/>
                </a:moveTo>
                <a:lnTo>
                  <a:pt x="0" y="4267200"/>
                </a:lnTo>
                <a:lnTo>
                  <a:pt x="0" y="0"/>
                </a:lnTo>
                <a:lnTo>
                  <a:pt x="7239000" y="0"/>
                </a:lnTo>
                <a:lnTo>
                  <a:pt x="7239000" y="4267200"/>
                </a:lnTo>
                <a:lnTo>
                  <a:pt x="3619500" y="42672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3" name="object 5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4" name="object 6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5" name="object 7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6" name="object 8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7" name="object 9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8" name="object 10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89" name="object 11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0" name="object 12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1" name="object 13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2" name="object 14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3" name="object 15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4" name="object 16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5" name="object 17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6" name="object 18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7" name="object 19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8" name="object 20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599" name="object 21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0" name="object 22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1" name="object 23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2" name="object 24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3" name="object 25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4" name="object 26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5" name="object 27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6" name="object 28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7" name="object 29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8" name="object 30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09" name="object 31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0" name="object 32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1" name="object 33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2" name="object 34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3" name="object 35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4" name="object 36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5" name="object 37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6" name="object 38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7" name="object 39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8" name="object 40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19" name="object 41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0" name="object 42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1" name="object 43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2" name="object 44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3" name="object 45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4" name="object 46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5" name="object 47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6" name="object 48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7" name="object 49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8" name="object 50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29" name="object 51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0" name="object 52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1" name="object 53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2" name="object 54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3" name="object 55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4" name="object 56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5" name="object 57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6" name="object 58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7" name="object 59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8" name="object 60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39" name="object 61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0" name="object 62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1" name="object 63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2" name="object 64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3" name="object 65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4" name="object 66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5" name="object 67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6" name="object 68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7" name="object 69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8" name="object 70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49" name="object 71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0" name="object 72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1" name="object 73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2" name="object 74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3" name="object 75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4" name="object 76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5" name="object 77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6" name="object 78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7" name="object 79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8" name="object 80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59" name="object 81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0" name="object 82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1" name="object 83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2" name="object 84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3" name="object 85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4" name="object 86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5" name="object 87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6" name="object 88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7" name="object 89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8" name="object 90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69" name="object 91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0" name="object 92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1" name="object 93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2" name="object 94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3" name="object 95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4" name="object 96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5" name="object 97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6" name="object 98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7" name="object 99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8" name="object 100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79" name="object 101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0" name="object 102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1" name="object 103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2" name="object 104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3" name="object 105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4" name="object 106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5" name="object 107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6" name="object 108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7" name="object 109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8" name="object 110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89" name="object 111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0" name="object 112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1" name="object 113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2" name="object 114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3" name="object 115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4" name="object 116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5" name="object 117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6" name="object 118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7" name="object 119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8" name="object 120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699" name="object 121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0" name="object 122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1" name="object 123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2" name="object 124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3" name="object 125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4" name="object 126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5" name="object 127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6" name="object 128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7" name="object 129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8" name="object 130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09" name="object 131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0" name="object 132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1" name="object 133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2" name="object 134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3" name="object 135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4" name="object 136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5" name="object 137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6" name="object 138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7" name="object 139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8" name="object 140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19" name="object 141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0" name="object 142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1" name="object 143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2" name="object 144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3" name="object 145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4" name="object 146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5" name="object 147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6" name="object 148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7" name="object 149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8" name="object 150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29" name="object 151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0" name="object 152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1" name="object 153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2" name="object 154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3" name="object 155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4" name="object 156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5" name="object 157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6" name="object 158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7" name="object 159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8" name="object 160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39" name="object 161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0" name="object 162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1" name="object 163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2" name="object 164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3" name="object 165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4" name="object 166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5" name="object 167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6" name="object 168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7" name="object 169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8" name="object 170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49" name="object 171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0" name="object 172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1" name="object 173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2" name="object 174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3" name="object 175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4" name="object 176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5" name="object 177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6" name="object 178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7" name="object 179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8" name="object 180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59" name="object 181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0" name="object 182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1" name="object 183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2" name="object 184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3" name="object 185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4" name="object 186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5" name="object 187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6" name="object 4"/>
          <p:cNvSpPr>
            <a:spLocks/>
          </p:cNvSpPr>
          <p:nvPr/>
        </p:nvSpPr>
        <p:spPr bwMode="auto">
          <a:xfrm>
            <a:off x="1192213" y="1260475"/>
            <a:ext cx="4025900" cy="720725"/>
          </a:xfrm>
          <a:custGeom>
            <a:avLst/>
            <a:gdLst>
              <a:gd name="T0" fmla="*/ 2012950 w 4025900"/>
              <a:gd name="T1" fmla="*/ 720725 h 721360"/>
              <a:gd name="T2" fmla="*/ 0 w 4025900"/>
              <a:gd name="T3" fmla="*/ 720725 h 721360"/>
              <a:gd name="T4" fmla="*/ 0 w 4025900"/>
              <a:gd name="T5" fmla="*/ 0 h 721360"/>
              <a:gd name="T6" fmla="*/ 4025900 w 4025900"/>
              <a:gd name="T7" fmla="*/ 0 h 721360"/>
              <a:gd name="T8" fmla="*/ 4025900 w 4025900"/>
              <a:gd name="T9" fmla="*/ 720725 h 721360"/>
              <a:gd name="T10" fmla="*/ 2012950 w 4025900"/>
              <a:gd name="T11" fmla="*/ 720725 h 721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25900"/>
              <a:gd name="T19" fmla="*/ 0 h 721360"/>
              <a:gd name="T20" fmla="*/ 4025900 w 4025900"/>
              <a:gd name="T21" fmla="*/ 721360 h 721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25900" h="721360">
                <a:moveTo>
                  <a:pt x="2012950" y="721360"/>
                </a:moveTo>
                <a:lnTo>
                  <a:pt x="0" y="721360"/>
                </a:lnTo>
                <a:lnTo>
                  <a:pt x="0" y="0"/>
                </a:lnTo>
                <a:lnTo>
                  <a:pt x="4025900" y="0"/>
                </a:lnTo>
                <a:lnTo>
                  <a:pt x="4025900" y="721360"/>
                </a:lnTo>
                <a:lnTo>
                  <a:pt x="2012950" y="72136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4767" name="object 3"/>
          <p:cNvSpPr txBox="1">
            <a:spLocks noChangeArrowheads="1"/>
          </p:cNvSpPr>
          <p:nvPr/>
        </p:nvSpPr>
        <p:spPr bwMode="auto">
          <a:xfrm>
            <a:off x="1041400" y="20320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950"/>
              </a:lnSpc>
              <a:spcBef>
                <a:spcPts val="50"/>
              </a:spcBef>
            </a:pPr>
            <a:endParaRPr lang="en-US" sz="900"/>
          </a:p>
          <a:p>
            <a:pPr>
              <a:lnSpc>
                <a:spcPts val="2763"/>
              </a:lnSpc>
              <a:spcBef>
                <a:spcPts val="5000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Toda alteração de dados do imóvel, a pedido do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17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contribuinte, é comunicada à RFB a partir  da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17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primeira DITR – Declaração do Imposto Territorial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17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Rural, apresentada após a ocorrência do evento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17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motivador da alteração.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2213" y="1260475"/>
            <a:ext cx="4025900" cy="72072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100"/>
              </a:lnSpc>
              <a:spcBef>
                <a:spcPts val="31"/>
              </a:spcBef>
              <a:spcAft>
                <a:spcPts val="0"/>
              </a:spcAft>
              <a:defRPr/>
            </a:pPr>
            <a:endParaRPr sz="1100">
              <a:latin typeface="+mn-lt"/>
            </a:endParaRPr>
          </a:p>
          <a:p>
            <a:pPr marL="337819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2600" b="1" spc="14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liz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ção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Ca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as</a:t>
            </a:r>
            <a:r>
              <a:rPr sz="2600" b="1" spc="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189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2" name="object 190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3" name="object 191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4" name="object 192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5" name="object 193"/>
          <p:cNvSpPr>
            <a:spLocks/>
          </p:cNvSpPr>
          <p:nvPr/>
        </p:nvSpPr>
        <p:spPr bwMode="auto">
          <a:xfrm>
            <a:off x="1260475" y="2000250"/>
            <a:ext cx="6858000" cy="4267200"/>
          </a:xfrm>
          <a:custGeom>
            <a:avLst/>
            <a:gdLst>
              <a:gd name="T0" fmla="*/ 3429000 w 6858000"/>
              <a:gd name="T1" fmla="*/ 4267200 h 4267200"/>
              <a:gd name="T2" fmla="*/ 6858000 w 6858000"/>
              <a:gd name="T3" fmla="*/ 4267200 h 4267200"/>
              <a:gd name="T4" fmla="*/ 6858000 w 6858000"/>
              <a:gd name="T5" fmla="*/ 0 h 4267200"/>
              <a:gd name="T6" fmla="*/ 0 w 6858000"/>
              <a:gd name="T7" fmla="*/ 0 h 4267200"/>
              <a:gd name="T8" fmla="*/ 0 w 6858000"/>
              <a:gd name="T9" fmla="*/ 4267200 h 4267200"/>
              <a:gd name="T10" fmla="*/ 3429000 w 6858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8000"/>
              <a:gd name="T19" fmla="*/ 0 h 4267200"/>
              <a:gd name="T20" fmla="*/ 6858000 w 6858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0" h="4267200">
                <a:moveTo>
                  <a:pt x="3429000" y="4267200"/>
                </a:moveTo>
                <a:lnTo>
                  <a:pt x="6858000" y="4267200"/>
                </a:lnTo>
                <a:lnTo>
                  <a:pt x="6858000" y="0"/>
                </a:lnTo>
                <a:lnTo>
                  <a:pt x="0" y="0"/>
                </a:lnTo>
                <a:lnTo>
                  <a:pt x="0" y="4267200"/>
                </a:lnTo>
                <a:lnTo>
                  <a:pt x="3429000" y="42672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6" name="object 194"/>
          <p:cNvSpPr>
            <a:spLocks/>
          </p:cNvSpPr>
          <p:nvPr/>
        </p:nvSpPr>
        <p:spPr bwMode="auto">
          <a:xfrm>
            <a:off x="1260475" y="2000250"/>
            <a:ext cx="6858000" cy="4267200"/>
          </a:xfrm>
          <a:custGeom>
            <a:avLst/>
            <a:gdLst>
              <a:gd name="T0" fmla="*/ 3429000 w 6858000"/>
              <a:gd name="T1" fmla="*/ 4267200 h 4267200"/>
              <a:gd name="T2" fmla="*/ 0 w 6858000"/>
              <a:gd name="T3" fmla="*/ 4267200 h 4267200"/>
              <a:gd name="T4" fmla="*/ 0 w 6858000"/>
              <a:gd name="T5" fmla="*/ 0 h 4267200"/>
              <a:gd name="T6" fmla="*/ 6858000 w 6858000"/>
              <a:gd name="T7" fmla="*/ 0 h 4267200"/>
              <a:gd name="T8" fmla="*/ 6858000 w 6858000"/>
              <a:gd name="T9" fmla="*/ 4267200 h 4267200"/>
              <a:gd name="T10" fmla="*/ 3429000 w 6858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8000"/>
              <a:gd name="T19" fmla="*/ 0 h 4267200"/>
              <a:gd name="T20" fmla="*/ 6858000 w 6858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0" h="4267200">
                <a:moveTo>
                  <a:pt x="3429000" y="4267200"/>
                </a:moveTo>
                <a:lnTo>
                  <a:pt x="0" y="4267200"/>
                </a:lnTo>
                <a:lnTo>
                  <a:pt x="0" y="0"/>
                </a:lnTo>
                <a:lnTo>
                  <a:pt x="6858000" y="0"/>
                </a:lnTo>
                <a:lnTo>
                  <a:pt x="6858000" y="4267200"/>
                </a:lnTo>
                <a:lnTo>
                  <a:pt x="3429000" y="42672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7" name="object 195"/>
          <p:cNvSpPr>
            <a:spLocks/>
          </p:cNvSpPr>
          <p:nvPr/>
        </p:nvSpPr>
        <p:spPr bwMode="auto">
          <a:xfrm>
            <a:off x="1411288" y="1260475"/>
            <a:ext cx="3268662" cy="720725"/>
          </a:xfrm>
          <a:custGeom>
            <a:avLst/>
            <a:gdLst>
              <a:gd name="T0" fmla="*/ 1634332 w 3268979"/>
              <a:gd name="T1" fmla="*/ 720725 h 721360"/>
              <a:gd name="T2" fmla="*/ 0 w 3268979"/>
              <a:gd name="T3" fmla="*/ 720725 h 721360"/>
              <a:gd name="T4" fmla="*/ 0 w 3268979"/>
              <a:gd name="T5" fmla="*/ 0 h 721360"/>
              <a:gd name="T6" fmla="*/ 3268662 w 3268979"/>
              <a:gd name="T7" fmla="*/ 0 h 721360"/>
              <a:gd name="T8" fmla="*/ 3268662 w 3268979"/>
              <a:gd name="T9" fmla="*/ 720725 h 721360"/>
              <a:gd name="T10" fmla="*/ 1634332 w 3268979"/>
              <a:gd name="T11" fmla="*/ 720725 h 721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68979"/>
              <a:gd name="T19" fmla="*/ 0 h 721360"/>
              <a:gd name="T20" fmla="*/ 3268979 w 3268979"/>
              <a:gd name="T21" fmla="*/ 721360 h 721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68979" h="721360">
                <a:moveTo>
                  <a:pt x="1634490" y="721360"/>
                </a:moveTo>
                <a:lnTo>
                  <a:pt x="0" y="721360"/>
                </a:lnTo>
                <a:lnTo>
                  <a:pt x="0" y="0"/>
                </a:lnTo>
                <a:lnTo>
                  <a:pt x="3268979" y="0"/>
                </a:lnTo>
                <a:lnTo>
                  <a:pt x="3268979" y="721360"/>
                </a:lnTo>
                <a:lnTo>
                  <a:pt x="1634490" y="72136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8" name="object 6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09" name="object 7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0" name="object 8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1" name="object 9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2" name="object 10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3" name="object 11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4" name="object 12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5" name="object 13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6" name="object 14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7" name="object 15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8" name="object 16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19" name="object 17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0" name="object 18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1" name="object 19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2" name="object 20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3" name="object 21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4" name="object 22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5" name="object 23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6" name="object 24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7" name="object 25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8" name="object 26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29" name="object 27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0" name="object 28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1" name="object 29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2" name="object 30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3" name="object 31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4" name="object 32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5" name="object 33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6" name="object 34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7" name="object 35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8" name="object 36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39" name="object 37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0" name="object 38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1" name="object 39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2" name="object 40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3" name="object 41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4" name="object 42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5" name="object 43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6" name="object 44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7" name="object 45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8" name="object 46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49" name="object 47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0" name="object 48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1" name="object 49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2" name="object 50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3" name="object 51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4" name="object 52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5" name="object 53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6" name="object 54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7" name="object 55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8" name="object 56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59" name="object 57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0" name="object 58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1" name="object 59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2" name="object 60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3" name="object 61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4" name="object 62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5" name="object 63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6" name="object 64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7" name="object 65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8" name="object 66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69" name="object 67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0" name="object 68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1" name="object 69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2" name="object 70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3" name="object 71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4" name="object 72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5" name="object 73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6" name="object 74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7" name="object 75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8" name="object 76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79" name="object 77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0" name="object 78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1" name="object 79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2" name="object 80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3" name="object 81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4" name="object 82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5" name="object 83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6" name="object 84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7" name="object 85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8" name="object 86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89" name="object 87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0" name="object 88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1" name="object 89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2" name="object 90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3" name="object 91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4" name="object 92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5" name="object 93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6" name="object 94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7" name="object 95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8" name="object 96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699" name="object 97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0" name="object 98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1" name="object 99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2" name="object 100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3" name="object 101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4" name="object 102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5" name="object 103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6" name="object 104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7" name="object 105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8" name="object 106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09" name="object 107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0" name="object 108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1" name="object 109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2" name="object 110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3" name="object 111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4" name="object 112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5" name="object 113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6" name="object 114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7" name="object 115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8" name="object 116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19" name="object 117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0" name="object 118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1" name="object 119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2" name="object 120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3" name="object 121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4" name="object 122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5" name="object 123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6" name="object 124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7" name="object 125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8" name="object 126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29" name="object 127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0" name="object 128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1" name="object 129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2" name="object 130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3" name="object 131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4" name="object 132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5" name="object 133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6" name="object 134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7" name="object 135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8" name="object 136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39" name="object 137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0" name="object 138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1" name="object 139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2" name="object 140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3" name="object 141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4" name="object 142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5" name="object 143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6" name="object 144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7" name="object 145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8" name="object 146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49" name="object 147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0" name="object 148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1" name="object 149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2" name="object 150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3" name="object 151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4" name="object 152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5" name="object 153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6" name="object 154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7" name="object 155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8" name="object 156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59" name="object 157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0" name="object 158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1" name="object 159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2" name="object 160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3" name="object 161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4" name="object 162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5" name="object 163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6" name="object 164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7" name="object 165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8" name="object 166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69" name="object 167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0" name="object 168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1" name="object 169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2" name="object 170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3" name="object 171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4" name="object 172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5" name="object 173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6" name="object 174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7" name="object 175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8" name="object 176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79" name="object 177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0" name="object 178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1" name="object 179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2" name="object 180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3" name="object 181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4" name="object 182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5" name="object 183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6" name="object 184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7" name="object 185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8" name="object 186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89" name="object 187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90" name="object 188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5791" name="object 5"/>
          <p:cNvSpPr txBox="1">
            <a:spLocks noChangeArrowheads="1"/>
          </p:cNvSpPr>
          <p:nvPr/>
        </p:nvSpPr>
        <p:spPr bwMode="auto">
          <a:xfrm>
            <a:off x="1260475" y="1260475"/>
            <a:ext cx="150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4" name="object 4"/>
          <p:cNvSpPr txBox="1"/>
          <p:nvPr/>
        </p:nvSpPr>
        <p:spPr>
          <a:xfrm>
            <a:off x="1411288" y="1260475"/>
            <a:ext cx="3268662" cy="739775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100"/>
              </a:lnSpc>
              <a:spcBef>
                <a:spcPts val="31"/>
              </a:spcBef>
              <a:spcAft>
                <a:spcPts val="0"/>
              </a:spcAft>
              <a:defRPr/>
            </a:pPr>
            <a:endParaRPr sz="1100">
              <a:latin typeface="+mn-lt"/>
            </a:endParaRPr>
          </a:p>
          <a:p>
            <a:pPr marL="502919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ncel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2600" b="1" spc="1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600" b="1" spc="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793" name="object 3"/>
          <p:cNvSpPr txBox="1">
            <a:spLocks noChangeArrowheads="1"/>
          </p:cNvSpPr>
          <p:nvPr/>
        </p:nvSpPr>
        <p:spPr bwMode="auto">
          <a:xfrm>
            <a:off x="4679950" y="1260475"/>
            <a:ext cx="3438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5794" name="object 2"/>
          <p:cNvSpPr txBox="1">
            <a:spLocks noChangeArrowheads="1"/>
          </p:cNvSpPr>
          <p:nvPr/>
        </p:nvSpPr>
        <p:spPr bwMode="auto">
          <a:xfrm>
            <a:off x="1260475" y="200025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00"/>
              </a:lnSpc>
            </a:pPr>
            <a:endParaRPr lang="en-US" sz="1000"/>
          </a:p>
          <a:p>
            <a:pPr>
              <a:lnSpc>
                <a:spcPts val="2763"/>
              </a:lnSpc>
              <a:spcBef>
                <a:spcPts val="11213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 contribuinte ou responsável comunicará à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82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RFB o cancelamento da inscrição do imóvel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82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rural.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197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6" name="object 198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7" name="object 199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8" name="object 200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9" name="object 201"/>
          <p:cNvSpPr>
            <a:spLocks/>
          </p:cNvSpPr>
          <p:nvPr/>
        </p:nvSpPr>
        <p:spPr bwMode="auto">
          <a:xfrm>
            <a:off x="1241425" y="2000250"/>
            <a:ext cx="6858000" cy="4267200"/>
          </a:xfrm>
          <a:custGeom>
            <a:avLst/>
            <a:gdLst>
              <a:gd name="T0" fmla="*/ 3429000 w 6858000"/>
              <a:gd name="T1" fmla="*/ 4267200 h 4267200"/>
              <a:gd name="T2" fmla="*/ 6858000 w 6858000"/>
              <a:gd name="T3" fmla="*/ 4267200 h 4267200"/>
              <a:gd name="T4" fmla="*/ 6858000 w 6858000"/>
              <a:gd name="T5" fmla="*/ 0 h 4267200"/>
              <a:gd name="T6" fmla="*/ 0 w 6858000"/>
              <a:gd name="T7" fmla="*/ 0 h 4267200"/>
              <a:gd name="T8" fmla="*/ 0 w 6858000"/>
              <a:gd name="T9" fmla="*/ 4267200 h 4267200"/>
              <a:gd name="T10" fmla="*/ 3429000 w 6858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8000"/>
              <a:gd name="T19" fmla="*/ 0 h 4267200"/>
              <a:gd name="T20" fmla="*/ 6858000 w 6858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0" h="4267200">
                <a:moveTo>
                  <a:pt x="3429000" y="4267200"/>
                </a:moveTo>
                <a:lnTo>
                  <a:pt x="6858000" y="4267200"/>
                </a:lnTo>
                <a:lnTo>
                  <a:pt x="6858000" y="0"/>
                </a:lnTo>
                <a:lnTo>
                  <a:pt x="0" y="0"/>
                </a:lnTo>
                <a:lnTo>
                  <a:pt x="0" y="4267200"/>
                </a:lnTo>
                <a:lnTo>
                  <a:pt x="3429000" y="42672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0" name="object 202"/>
          <p:cNvSpPr>
            <a:spLocks/>
          </p:cNvSpPr>
          <p:nvPr/>
        </p:nvSpPr>
        <p:spPr bwMode="auto">
          <a:xfrm>
            <a:off x="1241425" y="2000250"/>
            <a:ext cx="6858000" cy="4267200"/>
          </a:xfrm>
          <a:custGeom>
            <a:avLst/>
            <a:gdLst>
              <a:gd name="T0" fmla="*/ 3429000 w 6858000"/>
              <a:gd name="T1" fmla="*/ 4267200 h 4267200"/>
              <a:gd name="T2" fmla="*/ 0 w 6858000"/>
              <a:gd name="T3" fmla="*/ 4267200 h 4267200"/>
              <a:gd name="T4" fmla="*/ 0 w 6858000"/>
              <a:gd name="T5" fmla="*/ 0 h 4267200"/>
              <a:gd name="T6" fmla="*/ 6858000 w 6858000"/>
              <a:gd name="T7" fmla="*/ 0 h 4267200"/>
              <a:gd name="T8" fmla="*/ 6858000 w 6858000"/>
              <a:gd name="T9" fmla="*/ 4267200 h 4267200"/>
              <a:gd name="T10" fmla="*/ 3429000 w 6858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8000"/>
              <a:gd name="T19" fmla="*/ 0 h 4267200"/>
              <a:gd name="T20" fmla="*/ 6858000 w 6858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8000" h="4267200">
                <a:moveTo>
                  <a:pt x="3429000" y="4267200"/>
                </a:moveTo>
                <a:lnTo>
                  <a:pt x="0" y="4267200"/>
                </a:lnTo>
                <a:lnTo>
                  <a:pt x="0" y="0"/>
                </a:lnTo>
                <a:lnTo>
                  <a:pt x="6858000" y="0"/>
                </a:lnTo>
                <a:lnTo>
                  <a:pt x="6858000" y="4267200"/>
                </a:lnTo>
                <a:lnTo>
                  <a:pt x="3429000" y="42672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1" name="object 203"/>
          <p:cNvSpPr>
            <a:spLocks/>
          </p:cNvSpPr>
          <p:nvPr/>
        </p:nvSpPr>
        <p:spPr bwMode="auto">
          <a:xfrm>
            <a:off x="2787650" y="3584575"/>
            <a:ext cx="2143125" cy="0"/>
          </a:xfrm>
          <a:custGeom>
            <a:avLst/>
            <a:gdLst>
              <a:gd name="T0" fmla="*/ 0 w 2143760"/>
              <a:gd name="T1" fmla="*/ 2143125 w 2143760"/>
              <a:gd name="T2" fmla="*/ 0 60000 65536"/>
              <a:gd name="T3" fmla="*/ 0 60000 65536"/>
              <a:gd name="T4" fmla="*/ 0 w 2143760"/>
              <a:gd name="T5" fmla="*/ 2143760 w 21437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43760">
                <a:moveTo>
                  <a:pt x="0" y="0"/>
                </a:moveTo>
                <a:lnTo>
                  <a:pt x="2143760" y="0"/>
                </a:lnTo>
              </a:path>
            </a:pathLst>
          </a:custGeom>
          <a:noFill/>
          <a:ln w="2159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2" name="object 204"/>
          <p:cNvSpPr>
            <a:spLocks/>
          </p:cNvSpPr>
          <p:nvPr/>
        </p:nvSpPr>
        <p:spPr bwMode="auto">
          <a:xfrm>
            <a:off x="2787650" y="3584575"/>
            <a:ext cx="2143125" cy="0"/>
          </a:xfrm>
          <a:custGeom>
            <a:avLst/>
            <a:gdLst>
              <a:gd name="T0" fmla="*/ 2143125 w 2143760"/>
              <a:gd name="T1" fmla="*/ 0 w 2143760"/>
              <a:gd name="T2" fmla="*/ 0 60000 65536"/>
              <a:gd name="T3" fmla="*/ 0 60000 65536"/>
              <a:gd name="T4" fmla="*/ 0 w 2143760"/>
              <a:gd name="T5" fmla="*/ 2143760 w 214376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143760">
                <a:moveTo>
                  <a:pt x="2143760" y="0"/>
                </a:moveTo>
                <a:lnTo>
                  <a:pt x="0" y="0"/>
                </a:lnTo>
              </a:path>
            </a:pathLst>
          </a:custGeom>
          <a:noFill/>
          <a:ln w="2159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3" name="object 205"/>
          <p:cNvSpPr>
            <a:spLocks/>
          </p:cNvSpPr>
          <p:nvPr/>
        </p:nvSpPr>
        <p:spPr bwMode="auto">
          <a:xfrm>
            <a:off x="5168900" y="3584575"/>
            <a:ext cx="204788" cy="0"/>
          </a:xfrm>
          <a:custGeom>
            <a:avLst/>
            <a:gdLst>
              <a:gd name="T0" fmla="*/ 0 w 204470"/>
              <a:gd name="T1" fmla="*/ 204788 w 204470"/>
              <a:gd name="T2" fmla="*/ 0 60000 65536"/>
              <a:gd name="T3" fmla="*/ 0 60000 65536"/>
              <a:gd name="T4" fmla="*/ 0 w 204470"/>
              <a:gd name="T5" fmla="*/ 204470 w 2044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4470">
                <a:moveTo>
                  <a:pt x="0" y="0"/>
                </a:moveTo>
                <a:lnTo>
                  <a:pt x="204470" y="0"/>
                </a:lnTo>
              </a:path>
            </a:pathLst>
          </a:custGeom>
          <a:noFill/>
          <a:ln w="2159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4" name="object 206"/>
          <p:cNvSpPr>
            <a:spLocks/>
          </p:cNvSpPr>
          <p:nvPr/>
        </p:nvSpPr>
        <p:spPr bwMode="auto">
          <a:xfrm>
            <a:off x="5168900" y="3584575"/>
            <a:ext cx="204788" cy="0"/>
          </a:xfrm>
          <a:custGeom>
            <a:avLst/>
            <a:gdLst>
              <a:gd name="T0" fmla="*/ 204788 w 204470"/>
              <a:gd name="T1" fmla="*/ 0 w 204470"/>
              <a:gd name="T2" fmla="*/ 0 60000 65536"/>
              <a:gd name="T3" fmla="*/ 0 60000 65536"/>
              <a:gd name="T4" fmla="*/ 0 w 204470"/>
              <a:gd name="T5" fmla="*/ 204470 w 20447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4470">
                <a:moveTo>
                  <a:pt x="204470" y="0"/>
                </a:moveTo>
                <a:lnTo>
                  <a:pt x="0" y="0"/>
                </a:lnTo>
              </a:path>
            </a:pathLst>
          </a:custGeom>
          <a:noFill/>
          <a:ln w="2159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5" name="object 207"/>
          <p:cNvSpPr>
            <a:spLocks/>
          </p:cNvSpPr>
          <p:nvPr/>
        </p:nvSpPr>
        <p:spPr bwMode="auto">
          <a:xfrm>
            <a:off x="1698625" y="2990850"/>
            <a:ext cx="990600" cy="1066800"/>
          </a:xfrm>
          <a:custGeom>
            <a:avLst/>
            <a:gdLst>
              <a:gd name="T0" fmla="*/ 741999 w 991870"/>
              <a:gd name="T1" fmla="*/ 800100 h 1066800"/>
              <a:gd name="T2" fmla="*/ 741999 w 991870"/>
              <a:gd name="T3" fmla="*/ 1066800 h 1066800"/>
              <a:gd name="T4" fmla="*/ 990600 w 991870"/>
              <a:gd name="T5" fmla="*/ 533400 h 1066800"/>
              <a:gd name="T6" fmla="*/ 741999 w 991870"/>
              <a:gd name="T7" fmla="*/ 0 h 1066800"/>
              <a:gd name="T8" fmla="*/ 741999 w 991870"/>
              <a:gd name="T9" fmla="*/ 266700 h 1066800"/>
              <a:gd name="T10" fmla="*/ 0 w 991870"/>
              <a:gd name="T11" fmla="*/ 266700 h 1066800"/>
              <a:gd name="T12" fmla="*/ 0 w 991870"/>
              <a:gd name="T13" fmla="*/ 800100 h 1066800"/>
              <a:gd name="T14" fmla="*/ 741999 w 991870"/>
              <a:gd name="T15" fmla="*/ 800100 h 1066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1870"/>
              <a:gd name="T25" fmla="*/ 0 h 1066800"/>
              <a:gd name="T26" fmla="*/ 991870 w 991870"/>
              <a:gd name="T27" fmla="*/ 1066800 h 1066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1870" h="1066800">
                <a:moveTo>
                  <a:pt x="742950" y="800100"/>
                </a:moveTo>
                <a:lnTo>
                  <a:pt x="742950" y="1066800"/>
                </a:lnTo>
                <a:lnTo>
                  <a:pt x="991870" y="533400"/>
                </a:lnTo>
                <a:lnTo>
                  <a:pt x="742950" y="0"/>
                </a:lnTo>
                <a:lnTo>
                  <a:pt x="742950" y="266700"/>
                </a:lnTo>
                <a:lnTo>
                  <a:pt x="0" y="266700"/>
                </a:lnTo>
                <a:lnTo>
                  <a:pt x="0" y="800100"/>
                </a:lnTo>
                <a:lnTo>
                  <a:pt x="742950" y="800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6" name="object 208"/>
          <p:cNvSpPr>
            <a:spLocks/>
          </p:cNvSpPr>
          <p:nvPr/>
        </p:nvSpPr>
        <p:spPr bwMode="auto">
          <a:xfrm>
            <a:off x="1698625" y="3257550"/>
            <a:ext cx="742950" cy="0"/>
          </a:xfrm>
          <a:custGeom>
            <a:avLst/>
            <a:gdLst>
              <a:gd name="T0" fmla="*/ 0 w 742950"/>
              <a:gd name="T1" fmla="*/ 742950 w 742950"/>
              <a:gd name="T2" fmla="*/ 0 60000 65536"/>
              <a:gd name="T3" fmla="*/ 0 60000 65536"/>
              <a:gd name="T4" fmla="*/ 0 w 742950"/>
              <a:gd name="T5" fmla="*/ 742950 w 7429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7" name="object 209"/>
          <p:cNvSpPr>
            <a:spLocks/>
          </p:cNvSpPr>
          <p:nvPr/>
        </p:nvSpPr>
        <p:spPr bwMode="auto">
          <a:xfrm>
            <a:off x="2441575" y="2990850"/>
            <a:ext cx="0" cy="266700"/>
          </a:xfrm>
          <a:custGeom>
            <a:avLst/>
            <a:gdLst>
              <a:gd name="T0" fmla="*/ 266700 h 266700"/>
              <a:gd name="T1" fmla="*/ 0 h 266700"/>
              <a:gd name="T2" fmla="*/ 0 60000 65536"/>
              <a:gd name="T3" fmla="*/ 0 60000 65536"/>
              <a:gd name="T4" fmla="*/ 0 h 266700"/>
              <a:gd name="T5" fmla="*/ 266700 h 2667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8" name="object 210"/>
          <p:cNvSpPr>
            <a:spLocks/>
          </p:cNvSpPr>
          <p:nvPr/>
        </p:nvSpPr>
        <p:spPr bwMode="auto">
          <a:xfrm>
            <a:off x="2441575" y="3790950"/>
            <a:ext cx="0" cy="266700"/>
          </a:xfrm>
          <a:custGeom>
            <a:avLst/>
            <a:gdLst>
              <a:gd name="T0" fmla="*/ 266700 h 266700"/>
              <a:gd name="T1" fmla="*/ 0 h 266700"/>
              <a:gd name="T2" fmla="*/ 0 60000 65536"/>
              <a:gd name="T3" fmla="*/ 0 60000 65536"/>
              <a:gd name="T4" fmla="*/ 0 h 266700"/>
              <a:gd name="T5" fmla="*/ 266700 h 2667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39" name="object 211"/>
          <p:cNvSpPr>
            <a:spLocks/>
          </p:cNvSpPr>
          <p:nvPr/>
        </p:nvSpPr>
        <p:spPr bwMode="auto">
          <a:xfrm>
            <a:off x="1698625" y="3790950"/>
            <a:ext cx="742950" cy="0"/>
          </a:xfrm>
          <a:custGeom>
            <a:avLst/>
            <a:gdLst>
              <a:gd name="T0" fmla="*/ 742950 w 742950"/>
              <a:gd name="T1" fmla="*/ 0 w 742950"/>
              <a:gd name="T2" fmla="*/ 0 60000 65536"/>
              <a:gd name="T3" fmla="*/ 0 60000 65536"/>
              <a:gd name="T4" fmla="*/ 0 w 742950"/>
              <a:gd name="T5" fmla="*/ 742950 w 7429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42950">
                <a:moveTo>
                  <a:pt x="74295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0" name="object 212"/>
          <p:cNvSpPr>
            <a:spLocks/>
          </p:cNvSpPr>
          <p:nvPr/>
        </p:nvSpPr>
        <p:spPr bwMode="auto">
          <a:xfrm>
            <a:off x="1698625" y="3257550"/>
            <a:ext cx="0" cy="533400"/>
          </a:xfrm>
          <a:custGeom>
            <a:avLst/>
            <a:gdLst>
              <a:gd name="T0" fmla="*/ 533400 h 533400"/>
              <a:gd name="T1" fmla="*/ 0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5334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1" name="object 213"/>
          <p:cNvSpPr>
            <a:spLocks/>
          </p:cNvSpPr>
          <p:nvPr/>
        </p:nvSpPr>
        <p:spPr bwMode="auto">
          <a:xfrm>
            <a:off x="1393825" y="1619250"/>
            <a:ext cx="5029200" cy="533400"/>
          </a:xfrm>
          <a:custGeom>
            <a:avLst/>
            <a:gdLst>
              <a:gd name="T0" fmla="*/ 2514600 w 5029200"/>
              <a:gd name="T1" fmla="*/ 533400 h 533400"/>
              <a:gd name="T2" fmla="*/ 5029200 w 5029200"/>
              <a:gd name="T3" fmla="*/ 533400 h 533400"/>
              <a:gd name="T4" fmla="*/ 5029200 w 5029200"/>
              <a:gd name="T5" fmla="*/ 0 h 533400"/>
              <a:gd name="T6" fmla="*/ 0 w 5029200"/>
              <a:gd name="T7" fmla="*/ 0 h 533400"/>
              <a:gd name="T8" fmla="*/ 0 w 5029200"/>
              <a:gd name="T9" fmla="*/ 533400 h 533400"/>
              <a:gd name="T10" fmla="*/ 2514600 w 5029200"/>
              <a:gd name="T11" fmla="*/ 5334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29200"/>
              <a:gd name="T19" fmla="*/ 0 h 533400"/>
              <a:gd name="T20" fmla="*/ 5029200 w 5029200"/>
              <a:gd name="T21" fmla="*/ 533400 h 533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29200" h="533400">
                <a:moveTo>
                  <a:pt x="2514600" y="533400"/>
                </a:moveTo>
                <a:lnTo>
                  <a:pt x="5029200" y="533400"/>
                </a:lnTo>
                <a:lnTo>
                  <a:pt x="5029200" y="0"/>
                </a:lnTo>
                <a:lnTo>
                  <a:pt x="0" y="0"/>
                </a:lnTo>
                <a:lnTo>
                  <a:pt x="0" y="533400"/>
                </a:lnTo>
                <a:lnTo>
                  <a:pt x="2514600" y="5334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2" name="object 214"/>
          <p:cNvSpPr>
            <a:spLocks/>
          </p:cNvSpPr>
          <p:nvPr/>
        </p:nvSpPr>
        <p:spPr bwMode="auto">
          <a:xfrm>
            <a:off x="1393825" y="1619250"/>
            <a:ext cx="5029200" cy="533400"/>
          </a:xfrm>
          <a:custGeom>
            <a:avLst/>
            <a:gdLst>
              <a:gd name="T0" fmla="*/ 2514600 w 5029200"/>
              <a:gd name="T1" fmla="*/ 533400 h 533400"/>
              <a:gd name="T2" fmla="*/ 0 w 5029200"/>
              <a:gd name="T3" fmla="*/ 533400 h 533400"/>
              <a:gd name="T4" fmla="*/ 0 w 5029200"/>
              <a:gd name="T5" fmla="*/ 0 h 533400"/>
              <a:gd name="T6" fmla="*/ 5029200 w 5029200"/>
              <a:gd name="T7" fmla="*/ 0 h 533400"/>
              <a:gd name="T8" fmla="*/ 5029200 w 5029200"/>
              <a:gd name="T9" fmla="*/ 533400 h 533400"/>
              <a:gd name="T10" fmla="*/ 2514600 w 5029200"/>
              <a:gd name="T11" fmla="*/ 5334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29200"/>
              <a:gd name="T19" fmla="*/ 0 h 533400"/>
              <a:gd name="T20" fmla="*/ 5029200 w 5029200"/>
              <a:gd name="T21" fmla="*/ 533400 h 533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29200" h="533400">
                <a:moveTo>
                  <a:pt x="2514600" y="533400"/>
                </a:moveTo>
                <a:lnTo>
                  <a:pt x="0" y="533400"/>
                </a:lnTo>
                <a:lnTo>
                  <a:pt x="0" y="0"/>
                </a:lnTo>
                <a:lnTo>
                  <a:pt x="5029200" y="0"/>
                </a:lnTo>
                <a:lnTo>
                  <a:pt x="5029200" y="533400"/>
                </a:lnTo>
                <a:lnTo>
                  <a:pt x="2514600" y="5334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3" name="object 215"/>
          <p:cNvSpPr>
            <a:spLocks/>
          </p:cNvSpPr>
          <p:nvPr/>
        </p:nvSpPr>
        <p:spPr bwMode="auto">
          <a:xfrm>
            <a:off x="1317625" y="4351338"/>
            <a:ext cx="3124200" cy="1611312"/>
          </a:xfrm>
          <a:custGeom>
            <a:avLst/>
            <a:gdLst>
              <a:gd name="T0" fmla="*/ 0 w 3125470"/>
              <a:gd name="T1" fmla="*/ 0 h 1611629"/>
              <a:gd name="T2" fmla="*/ 3124200 w 3125470"/>
              <a:gd name="T3" fmla="*/ 0 h 1611629"/>
              <a:gd name="T4" fmla="*/ 3124200 w 3125470"/>
              <a:gd name="T5" fmla="*/ 1611312 h 1611629"/>
              <a:gd name="T6" fmla="*/ 0 w 3125470"/>
              <a:gd name="T7" fmla="*/ 1611312 h 1611629"/>
              <a:gd name="T8" fmla="*/ 0 w 3125470"/>
              <a:gd name="T9" fmla="*/ 0 h 1611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5470"/>
              <a:gd name="T16" fmla="*/ 0 h 1611629"/>
              <a:gd name="T17" fmla="*/ 3125470 w 3125470"/>
              <a:gd name="T18" fmla="*/ 1611629 h 1611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5470" h="1611629">
                <a:moveTo>
                  <a:pt x="0" y="0"/>
                </a:moveTo>
                <a:lnTo>
                  <a:pt x="3125470" y="0"/>
                </a:lnTo>
                <a:lnTo>
                  <a:pt x="3125470" y="1611629"/>
                </a:lnTo>
                <a:lnTo>
                  <a:pt x="0" y="1611629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4" name="object 216"/>
          <p:cNvSpPr>
            <a:spLocks/>
          </p:cNvSpPr>
          <p:nvPr/>
        </p:nvSpPr>
        <p:spPr bwMode="auto">
          <a:xfrm>
            <a:off x="4024313" y="3675063"/>
            <a:ext cx="74612" cy="74612"/>
          </a:xfrm>
          <a:custGeom>
            <a:avLst/>
            <a:gdLst>
              <a:gd name="T0" fmla="*/ 37938 w 74930"/>
              <a:gd name="T1" fmla="*/ 0 h 74929"/>
              <a:gd name="T2" fmla="*/ 0 w 74930"/>
              <a:gd name="T3" fmla="*/ 74613 h 74929"/>
              <a:gd name="T4" fmla="*/ 74612 w 74930"/>
              <a:gd name="T5" fmla="*/ 74613 h 74929"/>
              <a:gd name="T6" fmla="*/ 37938 w 74930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4929"/>
              <a:gd name="T14" fmla="*/ 74930 w 74930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4929">
                <a:moveTo>
                  <a:pt x="38100" y="0"/>
                </a:moveTo>
                <a:lnTo>
                  <a:pt x="0" y="74930"/>
                </a:lnTo>
                <a:lnTo>
                  <a:pt x="74930" y="74930"/>
                </a:lnTo>
                <a:lnTo>
                  <a:pt x="38100" y="0"/>
                </a:lnTo>
                <a:close/>
              </a:path>
            </a:pathLst>
          </a:cu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5" name="object 217"/>
          <p:cNvSpPr>
            <a:spLocks/>
          </p:cNvSpPr>
          <p:nvPr/>
        </p:nvSpPr>
        <p:spPr bwMode="auto">
          <a:xfrm>
            <a:off x="5127625" y="4351338"/>
            <a:ext cx="2743200" cy="1611312"/>
          </a:xfrm>
          <a:custGeom>
            <a:avLst/>
            <a:gdLst>
              <a:gd name="T0" fmla="*/ 0 w 2744469"/>
              <a:gd name="T1" fmla="*/ 0 h 1611629"/>
              <a:gd name="T2" fmla="*/ 2743200 w 2744469"/>
              <a:gd name="T3" fmla="*/ 0 h 1611629"/>
              <a:gd name="T4" fmla="*/ 2743200 w 2744469"/>
              <a:gd name="T5" fmla="*/ 1611312 h 1611629"/>
              <a:gd name="T6" fmla="*/ 0 w 2744469"/>
              <a:gd name="T7" fmla="*/ 1611312 h 1611629"/>
              <a:gd name="T8" fmla="*/ 0 w 2744469"/>
              <a:gd name="T9" fmla="*/ 0 h 1611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4469"/>
              <a:gd name="T16" fmla="*/ 0 h 1611629"/>
              <a:gd name="T17" fmla="*/ 2744469 w 2744469"/>
              <a:gd name="T18" fmla="*/ 1611629 h 1611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4469" h="1611629">
                <a:moveTo>
                  <a:pt x="0" y="0"/>
                </a:moveTo>
                <a:lnTo>
                  <a:pt x="2744469" y="0"/>
                </a:lnTo>
                <a:lnTo>
                  <a:pt x="2744469" y="1611629"/>
                </a:lnTo>
                <a:lnTo>
                  <a:pt x="0" y="1611629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6" name="object 218"/>
          <p:cNvSpPr>
            <a:spLocks/>
          </p:cNvSpPr>
          <p:nvPr/>
        </p:nvSpPr>
        <p:spPr bwMode="auto">
          <a:xfrm>
            <a:off x="5319713" y="3675063"/>
            <a:ext cx="74612" cy="74612"/>
          </a:xfrm>
          <a:custGeom>
            <a:avLst/>
            <a:gdLst>
              <a:gd name="T0" fmla="*/ 37938 w 74930"/>
              <a:gd name="T1" fmla="*/ 0 h 74929"/>
              <a:gd name="T2" fmla="*/ 0 w 74930"/>
              <a:gd name="T3" fmla="*/ 74613 h 74929"/>
              <a:gd name="T4" fmla="*/ 74612 w 74930"/>
              <a:gd name="T5" fmla="*/ 74613 h 74929"/>
              <a:gd name="T6" fmla="*/ 37938 w 74930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4929"/>
              <a:gd name="T14" fmla="*/ 74930 w 74930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4929">
                <a:moveTo>
                  <a:pt x="38100" y="0"/>
                </a:moveTo>
                <a:lnTo>
                  <a:pt x="0" y="74930"/>
                </a:lnTo>
                <a:lnTo>
                  <a:pt x="74930" y="74930"/>
                </a:lnTo>
                <a:lnTo>
                  <a:pt x="38100" y="0"/>
                </a:lnTo>
                <a:close/>
              </a:path>
            </a:pathLst>
          </a:cu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7" name="object 14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8" name="object 15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49" name="object 16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0" name="object 17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1" name="object 18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2" name="object 19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3" name="object 20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4" name="object 21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5" name="object 22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6" name="object 23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7" name="object 24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8" name="object 25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59" name="object 26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0" name="object 27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1" name="object 28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2" name="object 29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3" name="object 30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4" name="object 31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5" name="object 32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6" name="object 33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7" name="object 34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8" name="object 35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69" name="object 36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0" name="object 37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1" name="object 38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2" name="object 39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3" name="object 40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4" name="object 41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5" name="object 42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6" name="object 43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7" name="object 44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8" name="object 45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79" name="object 46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0" name="object 47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1" name="object 48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2" name="object 49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3" name="object 50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4" name="object 51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5" name="object 52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6" name="object 53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7" name="object 54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8" name="object 55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89" name="object 56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0" name="object 57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1" name="object 58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2" name="object 59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3" name="object 60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4" name="object 61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5" name="object 62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6" name="object 63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7" name="object 64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8" name="object 65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99" name="object 66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0" name="object 67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1" name="object 68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2" name="object 69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3" name="object 70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4" name="object 71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5" name="object 72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6" name="object 73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7" name="object 74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8" name="object 75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09" name="object 76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0" name="object 77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1" name="object 78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2" name="object 79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3" name="object 80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4" name="object 81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5" name="object 82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6" name="object 83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7" name="object 84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8" name="object 85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19" name="object 86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0" name="object 87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1" name="object 88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2" name="object 89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3" name="object 90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4" name="object 91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5" name="object 92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6" name="object 93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7" name="object 94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8" name="object 95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29" name="object 96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0" name="object 97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1" name="object 98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2" name="object 99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3" name="object 100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4" name="object 101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5" name="object 102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6" name="object 103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7" name="object 104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8" name="object 105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39" name="object 106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0" name="object 107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1" name="object 108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2" name="object 109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3" name="object 110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4" name="object 111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5" name="object 112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6" name="object 113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7" name="object 114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8" name="object 115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49" name="object 116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0" name="object 117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1" name="object 118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2" name="object 119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3" name="object 120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4" name="object 121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5" name="object 122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6" name="object 123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7" name="object 124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8" name="object 125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59" name="object 126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0" name="object 127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1" name="object 128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2" name="object 129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3" name="object 130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4" name="object 131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5" name="object 132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6" name="object 133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7" name="object 134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8" name="object 135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69" name="object 136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0" name="object 137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1" name="object 138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2" name="object 139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3" name="object 140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4" name="object 141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5" name="object 142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6" name="object 143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7" name="object 144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8" name="object 145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79" name="object 146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0" name="object 147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1" name="object 148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2" name="object 149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3" name="object 150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4" name="object 151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5" name="object 152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6" name="object 153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7" name="object 154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8" name="object 155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89" name="object 156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0" name="object 157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1" name="object 158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2" name="object 159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3" name="object 160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4" name="object 161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5" name="object 162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6" name="object 163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7" name="object 164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8" name="object 165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799" name="object 166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0" name="object 167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1" name="object 168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2" name="object 169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3" name="object 170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4" name="object 171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5" name="object 172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6" name="object 173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7" name="object 174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8" name="object 175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09" name="object 176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0" name="object 177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1" name="object 178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2" name="object 179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3" name="object 180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4" name="object 181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5" name="object 182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6" name="object 183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7" name="object 184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8" name="object 185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19" name="object 186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0" name="object 187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1" name="object 188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2" name="object 189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3" name="object 190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4" name="object 191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5" name="object 192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6" name="object 193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7" name="object 194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8" name="object 195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29" name="object 196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830" name="object 13"/>
          <p:cNvSpPr txBox="1">
            <a:spLocks noChangeArrowheads="1"/>
          </p:cNvSpPr>
          <p:nvPr/>
        </p:nvSpPr>
        <p:spPr bwMode="auto">
          <a:xfrm>
            <a:off x="5127625" y="4351338"/>
            <a:ext cx="27432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2" name="object 12"/>
          <p:cNvSpPr txBox="1"/>
          <p:nvPr/>
        </p:nvSpPr>
        <p:spPr>
          <a:xfrm>
            <a:off x="1317625" y="4351338"/>
            <a:ext cx="3124200" cy="161131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000">
              <a:latin typeface="+mn-lt"/>
            </a:endParaRPr>
          </a:p>
          <a:p>
            <a:pPr marL="137159" fontAlgn="auto">
              <a:lnSpc>
                <a:spcPct val="95825"/>
              </a:lnSpc>
              <a:spcBef>
                <a:spcPts val="7341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maneira</a:t>
            </a:r>
            <a:r>
              <a:rPr b="1" spc="-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b="1" spc="9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í</a:t>
            </a:r>
            <a:r>
              <a:rPr b="1" spc="-44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oc</a:t>
            </a:r>
            <a:r>
              <a:rPr b="1" spc="-14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,</a:t>
            </a:r>
            <a:r>
              <a:rPr b="1" spc="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b="1" spc="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im</a:t>
            </a:r>
            <a:r>
              <a:rPr b="1" spc="9" dirty="0">
                <a:solidFill>
                  <a:srgbClr val="003399"/>
                </a:solidFill>
                <a:latin typeface="Arial"/>
                <a:cs typeface="Arial"/>
              </a:rPr>
              <a:t>ó</a:t>
            </a:r>
            <a:r>
              <a:rPr b="1" spc="-50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003399"/>
                </a:solidFill>
                <a:latin typeface="Arial"/>
                <a:cs typeface="Arial"/>
              </a:rPr>
              <a:t>el</a:t>
            </a:r>
            <a:endParaRPr>
              <a:latin typeface="Arial"/>
              <a:cs typeface="Arial"/>
            </a:endParaRPr>
          </a:p>
        </p:txBody>
      </p:sp>
      <p:sp>
        <p:nvSpPr>
          <p:cNvPr id="26832" name="object 11"/>
          <p:cNvSpPr txBox="1">
            <a:spLocks noChangeArrowheads="1"/>
          </p:cNvSpPr>
          <p:nvPr/>
        </p:nvSpPr>
        <p:spPr bwMode="auto">
          <a:xfrm>
            <a:off x="1698625" y="2990850"/>
            <a:ext cx="742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33" name="object 10"/>
          <p:cNvSpPr txBox="1">
            <a:spLocks noChangeArrowheads="1"/>
          </p:cNvSpPr>
          <p:nvPr/>
        </p:nvSpPr>
        <p:spPr bwMode="auto">
          <a:xfrm>
            <a:off x="1698625" y="3257550"/>
            <a:ext cx="74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34" name="object 9"/>
          <p:cNvSpPr txBox="1">
            <a:spLocks noChangeArrowheads="1"/>
          </p:cNvSpPr>
          <p:nvPr/>
        </p:nvSpPr>
        <p:spPr bwMode="auto">
          <a:xfrm>
            <a:off x="1698625" y="3790950"/>
            <a:ext cx="742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35" name="object 8"/>
          <p:cNvSpPr txBox="1">
            <a:spLocks noChangeArrowheads="1"/>
          </p:cNvSpPr>
          <p:nvPr/>
        </p:nvSpPr>
        <p:spPr bwMode="auto">
          <a:xfrm>
            <a:off x="1241425" y="1619250"/>
            <a:ext cx="15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7" name="object 7"/>
          <p:cNvSpPr txBox="1"/>
          <p:nvPr/>
        </p:nvSpPr>
        <p:spPr>
          <a:xfrm>
            <a:off x="1393825" y="1619250"/>
            <a:ext cx="5029200" cy="3810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100"/>
              </a:lnSpc>
              <a:spcBef>
                <a:spcPts val="41"/>
              </a:spcBef>
              <a:spcAft>
                <a:spcPts val="0"/>
              </a:spcAft>
              <a:defRPr/>
            </a:pPr>
            <a:endParaRPr sz="1100">
              <a:latin typeface="+mn-lt"/>
            </a:endParaRPr>
          </a:p>
          <a:p>
            <a:pPr marL="693420" fontAlgn="auto">
              <a:lnSpc>
                <a:spcPts val="1860"/>
              </a:lnSpc>
              <a:spcBef>
                <a:spcPts val="93"/>
              </a:spcBef>
              <a:spcAft>
                <a:spcPts val="0"/>
              </a:spcAft>
              <a:defRPr/>
            </a:pP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Form</a:t>
            </a:r>
            <a:r>
              <a:rPr sz="2700" b="1" spc="-14" baseline="-6441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ç</a:t>
            </a:r>
            <a:r>
              <a:rPr sz="2700" b="1" spc="-9" baseline="-6441" dirty="0">
                <a:solidFill>
                  <a:srgbClr val="003399"/>
                </a:solidFill>
                <a:latin typeface="Arial"/>
                <a:cs typeface="Arial"/>
              </a:rPr>
              <a:t>ã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do</a:t>
            </a: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 n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úm</a:t>
            </a:r>
            <a:r>
              <a:rPr sz="2700" b="1" spc="-14" baseline="-644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ro</a:t>
            </a:r>
            <a:r>
              <a:rPr sz="2700" b="1" spc="4" baseline="-644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de i</a:t>
            </a: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2700" b="1" spc="-9" baseline="-6441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riç</a:t>
            </a:r>
            <a:r>
              <a:rPr sz="2700" b="1" spc="-14" baseline="-6441" dirty="0">
                <a:solidFill>
                  <a:srgbClr val="003399"/>
                </a:solidFill>
                <a:latin typeface="Arial"/>
                <a:cs typeface="Arial"/>
              </a:rPr>
              <a:t>ã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26837" name="object 6"/>
          <p:cNvSpPr txBox="1">
            <a:spLocks noChangeArrowheads="1"/>
          </p:cNvSpPr>
          <p:nvPr/>
        </p:nvSpPr>
        <p:spPr bwMode="auto">
          <a:xfrm>
            <a:off x="6423025" y="161925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38" name="object 5"/>
          <p:cNvSpPr txBox="1">
            <a:spLocks noChangeArrowheads="1"/>
          </p:cNvSpPr>
          <p:nvPr/>
        </p:nvSpPr>
        <p:spPr bwMode="auto">
          <a:xfrm>
            <a:off x="1241425" y="200025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39" name="object 4"/>
          <p:cNvSpPr txBox="1">
            <a:spLocks noChangeArrowheads="1"/>
          </p:cNvSpPr>
          <p:nvPr/>
        </p:nvSpPr>
        <p:spPr bwMode="auto">
          <a:xfrm>
            <a:off x="1393825" y="2000250"/>
            <a:ext cx="502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40" name="object 3"/>
          <p:cNvSpPr txBox="1">
            <a:spLocks noChangeArrowheads="1"/>
          </p:cNvSpPr>
          <p:nvPr/>
        </p:nvSpPr>
        <p:spPr bwMode="auto">
          <a:xfrm>
            <a:off x="6423025" y="200025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6841" name="object 2"/>
          <p:cNvSpPr txBox="1">
            <a:spLocks noChangeArrowheads="1"/>
          </p:cNvSpPr>
          <p:nvPr/>
        </p:nvSpPr>
        <p:spPr bwMode="auto">
          <a:xfrm>
            <a:off x="1241425" y="215265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00"/>
              </a:lnSpc>
            </a:pPr>
            <a:endParaRPr lang="en-US" sz="1000"/>
          </a:p>
          <a:p>
            <a:pPr algn="ctr">
              <a:lnSpc>
                <a:spcPct val="96000"/>
              </a:lnSpc>
              <a:spcBef>
                <a:spcPts val="1200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Numero de Imóvel na Receita Federal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  <a:spcBef>
                <a:spcPts val="3050"/>
              </a:spcBef>
            </a:pPr>
            <a:r>
              <a:rPr lang="en-US" sz="4200" b="1" baseline="-16000">
                <a:solidFill>
                  <a:srgbClr val="003399"/>
                </a:solidFill>
                <a:latin typeface="Arial" charset="0"/>
                <a:cs typeface="Arial" charset="0"/>
              </a:rPr>
              <a:t>NIRF 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 2 3 4 5 6 7 - 8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225"/>
              </a:spcBef>
            </a:pPr>
            <a:r>
              <a:rPr lang="en-US" sz="2200" b="1">
                <a:solidFill>
                  <a:srgbClr val="003399"/>
                </a:solidFill>
                <a:latin typeface="Arial" charset="0"/>
                <a:cs typeface="Arial" charset="0"/>
              </a:rPr>
              <a:t>Número básico                  Dígito verificador</a:t>
            </a:r>
            <a:endParaRPr lang="en-US" sz="2200">
              <a:latin typeface="Arial" charset="0"/>
              <a:cs typeface="Arial" charset="0"/>
            </a:endParaRPr>
          </a:p>
          <a:p>
            <a:pPr algn="ctr">
              <a:lnSpc>
                <a:spcPts val="2075"/>
              </a:lnSpc>
              <a:spcBef>
                <a:spcPts val="1025"/>
              </a:spcBef>
            </a:pP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sempre com 7 dígitos,                    </a:t>
            </a:r>
            <a:r>
              <a:rPr lang="en-US" sz="2700" b="1" baseline="-5000">
                <a:solidFill>
                  <a:srgbClr val="003399"/>
                </a:solidFill>
                <a:latin typeface="Arial" charset="0"/>
                <a:cs typeface="Arial" charset="0"/>
              </a:rPr>
              <a:t>testa a estrutura do </a:t>
            </a:r>
            <a:r>
              <a:rPr lang="en-US" b="1">
                <a:solidFill>
                  <a:srgbClr val="003399"/>
                </a:solidFill>
                <a:latin typeface="Arial" charset="0"/>
                <a:cs typeface="Arial" charset="0"/>
              </a:rPr>
              <a:t>serve para distinguir, de                </a:t>
            </a:r>
            <a:r>
              <a:rPr lang="en-US" sz="2700" b="1" baseline="-26000">
                <a:solidFill>
                  <a:srgbClr val="003399"/>
                </a:solidFill>
                <a:latin typeface="Arial" charset="0"/>
                <a:cs typeface="Arial" charset="0"/>
              </a:rPr>
              <a:t>número como um todo</a:t>
            </a:r>
            <a:r>
              <a:rPr lang="en-US" sz="3000" b="1" baseline="-23000">
                <a:solidFill>
                  <a:srgbClr val="003399"/>
                </a:solidFill>
                <a:latin typeface="Arial" charset="0"/>
                <a:cs typeface="Arial" charset="0"/>
              </a:rPr>
              <a:t>.</a:t>
            </a:r>
            <a:endParaRPr lang="en-US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215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0" name="object 216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1" name="object 217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2" name="object 218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3" name="object 219"/>
          <p:cNvSpPr>
            <a:spLocks/>
          </p:cNvSpPr>
          <p:nvPr/>
        </p:nvSpPr>
        <p:spPr bwMode="auto">
          <a:xfrm>
            <a:off x="2928938" y="5070475"/>
            <a:ext cx="5867400" cy="1143000"/>
          </a:xfrm>
          <a:custGeom>
            <a:avLst/>
            <a:gdLst>
              <a:gd name="T0" fmla="*/ 2933700 w 5867400"/>
              <a:gd name="T1" fmla="*/ 1143000 h 1143000"/>
              <a:gd name="T2" fmla="*/ 5867400 w 5867400"/>
              <a:gd name="T3" fmla="*/ 1143000 h 1143000"/>
              <a:gd name="T4" fmla="*/ 5867400 w 5867400"/>
              <a:gd name="T5" fmla="*/ 0 h 1143000"/>
              <a:gd name="T6" fmla="*/ 0 w 5867400"/>
              <a:gd name="T7" fmla="*/ 0 h 1143000"/>
              <a:gd name="T8" fmla="*/ 0 w 5867400"/>
              <a:gd name="T9" fmla="*/ 1143000 h 1143000"/>
              <a:gd name="T10" fmla="*/ 2933700 w 5867400"/>
              <a:gd name="T11" fmla="*/ 1143000 h 1143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67400"/>
              <a:gd name="T19" fmla="*/ 0 h 1143000"/>
              <a:gd name="T20" fmla="*/ 5867400 w 5867400"/>
              <a:gd name="T21" fmla="*/ 1143000 h 1143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67400" h="1143000">
                <a:moveTo>
                  <a:pt x="2933700" y="1143000"/>
                </a:moveTo>
                <a:lnTo>
                  <a:pt x="5867400" y="1143000"/>
                </a:lnTo>
                <a:lnTo>
                  <a:pt x="5867400" y="0"/>
                </a:lnTo>
                <a:lnTo>
                  <a:pt x="0" y="0"/>
                </a:lnTo>
                <a:lnTo>
                  <a:pt x="0" y="1143000"/>
                </a:lnTo>
                <a:lnTo>
                  <a:pt x="2933700" y="11430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4" name="object 220"/>
          <p:cNvSpPr>
            <a:spLocks/>
          </p:cNvSpPr>
          <p:nvPr/>
        </p:nvSpPr>
        <p:spPr bwMode="auto">
          <a:xfrm>
            <a:off x="2928938" y="5070475"/>
            <a:ext cx="5867400" cy="1143000"/>
          </a:xfrm>
          <a:custGeom>
            <a:avLst/>
            <a:gdLst>
              <a:gd name="T0" fmla="*/ 2933700 w 5867400"/>
              <a:gd name="T1" fmla="*/ 1143000 h 1143000"/>
              <a:gd name="T2" fmla="*/ 0 w 5867400"/>
              <a:gd name="T3" fmla="*/ 1143000 h 1143000"/>
              <a:gd name="T4" fmla="*/ 0 w 5867400"/>
              <a:gd name="T5" fmla="*/ 0 h 1143000"/>
              <a:gd name="T6" fmla="*/ 5867400 w 5867400"/>
              <a:gd name="T7" fmla="*/ 0 h 1143000"/>
              <a:gd name="T8" fmla="*/ 5867400 w 5867400"/>
              <a:gd name="T9" fmla="*/ 1143000 h 1143000"/>
              <a:gd name="T10" fmla="*/ 2933700 w 5867400"/>
              <a:gd name="T11" fmla="*/ 1143000 h 1143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67400"/>
              <a:gd name="T19" fmla="*/ 0 h 1143000"/>
              <a:gd name="T20" fmla="*/ 5867400 w 5867400"/>
              <a:gd name="T21" fmla="*/ 1143000 h 1143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67400" h="1143000">
                <a:moveTo>
                  <a:pt x="29337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5867400" y="0"/>
                </a:lnTo>
                <a:lnTo>
                  <a:pt x="5867400" y="1143000"/>
                </a:lnTo>
                <a:lnTo>
                  <a:pt x="2933700" y="11430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5" name="object 221"/>
          <p:cNvSpPr>
            <a:spLocks/>
          </p:cNvSpPr>
          <p:nvPr/>
        </p:nvSpPr>
        <p:spPr bwMode="auto">
          <a:xfrm>
            <a:off x="796925" y="5222875"/>
            <a:ext cx="2057400" cy="838200"/>
          </a:xfrm>
          <a:custGeom>
            <a:avLst/>
            <a:gdLst>
              <a:gd name="T0" fmla="*/ 1544320 w 2057400"/>
              <a:gd name="T1" fmla="*/ 627379 h 838200"/>
              <a:gd name="T2" fmla="*/ 1544320 w 2057400"/>
              <a:gd name="T3" fmla="*/ 838199 h 838200"/>
              <a:gd name="T4" fmla="*/ 2057400 w 2057400"/>
              <a:gd name="T5" fmla="*/ 417829 h 838200"/>
              <a:gd name="T6" fmla="*/ 1544320 w 2057400"/>
              <a:gd name="T7" fmla="*/ 0 h 838200"/>
              <a:gd name="T8" fmla="*/ 1544320 w 2057400"/>
              <a:gd name="T9" fmla="*/ 208279 h 838200"/>
              <a:gd name="T10" fmla="*/ 0 w 2057400"/>
              <a:gd name="T11" fmla="*/ 208279 h 838200"/>
              <a:gd name="T12" fmla="*/ 0 w 2057400"/>
              <a:gd name="T13" fmla="*/ 627379 h 838200"/>
              <a:gd name="T14" fmla="*/ 1544320 w 2057400"/>
              <a:gd name="T15" fmla="*/ 627379 h 838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57400"/>
              <a:gd name="T25" fmla="*/ 0 h 838200"/>
              <a:gd name="T26" fmla="*/ 2057400 w 2057400"/>
              <a:gd name="T27" fmla="*/ 838200 h 838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57400" h="838200">
                <a:moveTo>
                  <a:pt x="1544320" y="627379"/>
                </a:moveTo>
                <a:lnTo>
                  <a:pt x="1544320" y="838199"/>
                </a:lnTo>
                <a:lnTo>
                  <a:pt x="2057400" y="417829"/>
                </a:lnTo>
                <a:lnTo>
                  <a:pt x="1544320" y="0"/>
                </a:lnTo>
                <a:lnTo>
                  <a:pt x="1544320" y="208279"/>
                </a:lnTo>
                <a:lnTo>
                  <a:pt x="0" y="208279"/>
                </a:lnTo>
                <a:lnTo>
                  <a:pt x="0" y="627379"/>
                </a:lnTo>
                <a:lnTo>
                  <a:pt x="1544320" y="6273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6" name="object 222"/>
          <p:cNvSpPr>
            <a:spLocks/>
          </p:cNvSpPr>
          <p:nvPr/>
        </p:nvSpPr>
        <p:spPr bwMode="auto">
          <a:xfrm>
            <a:off x="796925" y="5432425"/>
            <a:ext cx="1543050" cy="0"/>
          </a:xfrm>
          <a:custGeom>
            <a:avLst/>
            <a:gdLst>
              <a:gd name="T0" fmla="*/ 0 w 1544320"/>
              <a:gd name="T1" fmla="*/ 1543050 w 1544320"/>
              <a:gd name="T2" fmla="*/ 0 60000 65536"/>
              <a:gd name="T3" fmla="*/ 0 60000 65536"/>
              <a:gd name="T4" fmla="*/ 0 w 1544320"/>
              <a:gd name="T5" fmla="*/ 1544320 w 15443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44320">
                <a:moveTo>
                  <a:pt x="0" y="0"/>
                </a:moveTo>
                <a:lnTo>
                  <a:pt x="154432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7" name="object 223"/>
          <p:cNvSpPr>
            <a:spLocks/>
          </p:cNvSpPr>
          <p:nvPr/>
        </p:nvSpPr>
        <p:spPr bwMode="auto">
          <a:xfrm>
            <a:off x="2339975" y="5222875"/>
            <a:ext cx="0" cy="209550"/>
          </a:xfrm>
          <a:custGeom>
            <a:avLst/>
            <a:gdLst>
              <a:gd name="T0" fmla="*/ 209550 h 208279"/>
              <a:gd name="T1" fmla="*/ 0 h 208279"/>
              <a:gd name="T2" fmla="*/ 0 60000 65536"/>
              <a:gd name="T3" fmla="*/ 0 60000 65536"/>
              <a:gd name="T4" fmla="*/ 0 h 208279"/>
              <a:gd name="T5" fmla="*/ 208279 h 2082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8279">
                <a:moveTo>
                  <a:pt x="0" y="20827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8" name="object 224"/>
          <p:cNvSpPr>
            <a:spLocks/>
          </p:cNvSpPr>
          <p:nvPr/>
        </p:nvSpPr>
        <p:spPr bwMode="auto">
          <a:xfrm>
            <a:off x="2339975" y="5851525"/>
            <a:ext cx="0" cy="209550"/>
          </a:xfrm>
          <a:custGeom>
            <a:avLst/>
            <a:gdLst>
              <a:gd name="T0" fmla="*/ 209551 h 210819"/>
              <a:gd name="T1" fmla="*/ 0 h 210819"/>
              <a:gd name="T2" fmla="*/ 0 60000 65536"/>
              <a:gd name="T3" fmla="*/ 0 60000 65536"/>
              <a:gd name="T4" fmla="*/ 0 h 210819"/>
              <a:gd name="T5" fmla="*/ 210819 h 21081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0819">
                <a:moveTo>
                  <a:pt x="0" y="21082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59" name="object 225"/>
          <p:cNvSpPr>
            <a:spLocks/>
          </p:cNvSpPr>
          <p:nvPr/>
        </p:nvSpPr>
        <p:spPr bwMode="auto">
          <a:xfrm>
            <a:off x="796925" y="5851525"/>
            <a:ext cx="1543050" cy="0"/>
          </a:xfrm>
          <a:custGeom>
            <a:avLst/>
            <a:gdLst>
              <a:gd name="T0" fmla="*/ 1543050 w 1544320"/>
              <a:gd name="T1" fmla="*/ 0 w 1544320"/>
              <a:gd name="T2" fmla="*/ 0 60000 65536"/>
              <a:gd name="T3" fmla="*/ 0 60000 65536"/>
              <a:gd name="T4" fmla="*/ 0 w 1544320"/>
              <a:gd name="T5" fmla="*/ 1544320 w 15443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44320">
                <a:moveTo>
                  <a:pt x="154432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0" name="object 226"/>
          <p:cNvSpPr>
            <a:spLocks/>
          </p:cNvSpPr>
          <p:nvPr/>
        </p:nvSpPr>
        <p:spPr bwMode="auto">
          <a:xfrm>
            <a:off x="796925" y="5432425"/>
            <a:ext cx="0" cy="419100"/>
          </a:xfrm>
          <a:custGeom>
            <a:avLst/>
            <a:gdLst>
              <a:gd name="T0" fmla="*/ 419100 h 419100"/>
              <a:gd name="T1" fmla="*/ 0 h 419100"/>
              <a:gd name="T2" fmla="*/ 0 60000 65536"/>
              <a:gd name="T3" fmla="*/ 0 60000 65536"/>
              <a:gd name="T4" fmla="*/ 0 h 419100"/>
              <a:gd name="T5" fmla="*/ 419100 h 419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1" name="object 30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2" name="object 31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3" name="object 32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4" name="object 33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5" name="object 34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6" name="object 35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7" name="object 36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8" name="object 37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69" name="object 38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0" name="object 39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1" name="object 40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2" name="object 41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3" name="object 42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4" name="object 43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5" name="object 44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6" name="object 45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7" name="object 46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8" name="object 47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79" name="object 48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0" name="object 49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1" name="object 50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2" name="object 51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3" name="object 52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4" name="object 53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5" name="object 54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6" name="object 55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7" name="object 56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8" name="object 57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89" name="object 58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0" name="object 59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1" name="object 60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2" name="object 61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3" name="object 62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4" name="object 63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5" name="object 64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6" name="object 65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7" name="object 66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8" name="object 67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699" name="object 68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0" name="object 69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1" name="object 70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2" name="object 71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3" name="object 72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4" name="object 73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5" name="object 74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6" name="object 75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7" name="object 76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8" name="object 77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09" name="object 78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0" name="object 79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1" name="object 80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2" name="object 81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3" name="object 82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4" name="object 83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5" name="object 84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6" name="object 85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7" name="object 86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8" name="object 87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19" name="object 88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0" name="object 89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1" name="object 90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2" name="object 91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3" name="object 92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4" name="object 93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5" name="object 94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6" name="object 95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7" name="object 96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8" name="object 97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29" name="object 98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0" name="object 99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1" name="object 100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2" name="object 101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3" name="object 102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4" name="object 103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5" name="object 104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6" name="object 105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7" name="object 106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8" name="object 107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39" name="object 108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0" name="object 109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1" name="object 110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2" name="object 111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3" name="object 112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4" name="object 113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5" name="object 114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6" name="object 115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7" name="object 116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8" name="object 117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49" name="object 118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0" name="object 119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1" name="object 120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2" name="object 121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3" name="object 122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4" name="object 123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5" name="object 124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6" name="object 125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7" name="object 126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8" name="object 127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59" name="object 128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0" name="object 129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1" name="object 130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2" name="object 131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3" name="object 132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4" name="object 133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5" name="object 134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6" name="object 135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7" name="object 136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8" name="object 137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69" name="object 138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0" name="object 139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1" name="object 140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2" name="object 141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3" name="object 142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4" name="object 143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5" name="object 144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6" name="object 145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7" name="object 146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8" name="object 147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79" name="object 148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0" name="object 149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1" name="object 150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2" name="object 151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3" name="object 152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4" name="object 153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5" name="object 154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6" name="object 155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7" name="object 156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8" name="object 157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89" name="object 158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0" name="object 159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1" name="object 160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2" name="object 161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3" name="object 162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4" name="object 163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5" name="object 164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6" name="object 165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7" name="object 166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8" name="object 167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799" name="object 168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0" name="object 169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1" name="object 170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2" name="object 171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3" name="object 172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4" name="object 173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5" name="object 174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6" name="object 175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7" name="object 176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8" name="object 177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09" name="object 178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0" name="object 179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1" name="object 180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2" name="object 181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3" name="object 182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4" name="object 183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5" name="object 184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6" name="object 185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7" name="object 186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8" name="object 187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19" name="object 188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0" name="object 189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1" name="object 190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2" name="object 191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3" name="object 192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4" name="object 193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5" name="object 194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6" name="object 195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7" name="object 196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8" name="object 197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29" name="object 198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0" name="object 199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1" name="object 200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2" name="object 201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3" name="object 202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4" name="object 203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5" name="object 204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6" name="object 205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7" name="object 206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8" name="object 207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39" name="object 208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0" name="object 209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1" name="object 210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2" name="object 211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3" name="object 212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4" name="object 213"/>
          <p:cNvSpPr>
            <a:spLocks/>
          </p:cNvSpPr>
          <p:nvPr/>
        </p:nvSpPr>
        <p:spPr bwMode="auto">
          <a:xfrm>
            <a:off x="1404938" y="898525"/>
            <a:ext cx="3454400" cy="901700"/>
          </a:xfrm>
          <a:custGeom>
            <a:avLst/>
            <a:gdLst>
              <a:gd name="T0" fmla="*/ 1727200 w 3454400"/>
              <a:gd name="T1" fmla="*/ 901700 h 900429"/>
              <a:gd name="T2" fmla="*/ 3454400 w 3454400"/>
              <a:gd name="T3" fmla="*/ 901700 h 900429"/>
              <a:gd name="T4" fmla="*/ 3454400 w 3454400"/>
              <a:gd name="T5" fmla="*/ 0 h 900429"/>
              <a:gd name="T6" fmla="*/ 0 w 3454400"/>
              <a:gd name="T7" fmla="*/ 0 h 900429"/>
              <a:gd name="T8" fmla="*/ 0 w 3454400"/>
              <a:gd name="T9" fmla="*/ 901700 h 900429"/>
              <a:gd name="T10" fmla="*/ 1727200 w 3454400"/>
              <a:gd name="T11" fmla="*/ 901700 h 9004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4400"/>
              <a:gd name="T19" fmla="*/ 0 h 900429"/>
              <a:gd name="T20" fmla="*/ 3454400 w 3454400"/>
              <a:gd name="T21" fmla="*/ 900429 h 9004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4400" h="900429">
                <a:moveTo>
                  <a:pt x="1727200" y="900429"/>
                </a:moveTo>
                <a:lnTo>
                  <a:pt x="3454400" y="900429"/>
                </a:lnTo>
                <a:lnTo>
                  <a:pt x="3454400" y="0"/>
                </a:lnTo>
                <a:lnTo>
                  <a:pt x="0" y="0"/>
                </a:lnTo>
                <a:lnTo>
                  <a:pt x="0" y="900429"/>
                </a:lnTo>
                <a:lnTo>
                  <a:pt x="1727200" y="9004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5" name="object 214"/>
          <p:cNvSpPr>
            <a:spLocks/>
          </p:cNvSpPr>
          <p:nvPr/>
        </p:nvSpPr>
        <p:spPr bwMode="auto">
          <a:xfrm>
            <a:off x="1404938" y="898525"/>
            <a:ext cx="3454400" cy="901700"/>
          </a:xfrm>
          <a:custGeom>
            <a:avLst/>
            <a:gdLst>
              <a:gd name="T0" fmla="*/ 1727200 w 3454400"/>
              <a:gd name="T1" fmla="*/ 901700 h 900429"/>
              <a:gd name="T2" fmla="*/ 0 w 3454400"/>
              <a:gd name="T3" fmla="*/ 901700 h 900429"/>
              <a:gd name="T4" fmla="*/ 0 w 3454400"/>
              <a:gd name="T5" fmla="*/ 0 h 900429"/>
              <a:gd name="T6" fmla="*/ 3454400 w 3454400"/>
              <a:gd name="T7" fmla="*/ 0 h 900429"/>
              <a:gd name="T8" fmla="*/ 3454400 w 3454400"/>
              <a:gd name="T9" fmla="*/ 901700 h 900429"/>
              <a:gd name="T10" fmla="*/ 1727200 w 3454400"/>
              <a:gd name="T11" fmla="*/ 901700 h 9004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54400"/>
              <a:gd name="T19" fmla="*/ 0 h 900429"/>
              <a:gd name="T20" fmla="*/ 3454400 w 3454400"/>
              <a:gd name="T21" fmla="*/ 900429 h 9004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54400" h="900429">
                <a:moveTo>
                  <a:pt x="1727200" y="900429"/>
                </a:moveTo>
                <a:lnTo>
                  <a:pt x="0" y="900429"/>
                </a:lnTo>
                <a:lnTo>
                  <a:pt x="0" y="0"/>
                </a:lnTo>
                <a:lnTo>
                  <a:pt x="3454400" y="0"/>
                </a:lnTo>
                <a:lnTo>
                  <a:pt x="3454400" y="900429"/>
                </a:lnTo>
                <a:lnTo>
                  <a:pt x="1727200" y="900429"/>
                </a:lnTo>
                <a:close/>
              </a:path>
            </a:pathLst>
          </a:custGeom>
          <a:noFill/>
          <a:ln w="12579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6" name="object 29"/>
          <p:cNvSpPr>
            <a:spLocks/>
          </p:cNvSpPr>
          <p:nvPr/>
        </p:nvSpPr>
        <p:spPr bwMode="auto">
          <a:xfrm>
            <a:off x="2928938" y="1946275"/>
            <a:ext cx="5867400" cy="762000"/>
          </a:xfrm>
          <a:custGeom>
            <a:avLst/>
            <a:gdLst>
              <a:gd name="T0" fmla="*/ 2933700 w 5867400"/>
              <a:gd name="T1" fmla="*/ 762000 h 762000"/>
              <a:gd name="T2" fmla="*/ 0 w 5867400"/>
              <a:gd name="T3" fmla="*/ 762000 h 762000"/>
              <a:gd name="T4" fmla="*/ 0 w 5867400"/>
              <a:gd name="T5" fmla="*/ 0 h 762000"/>
              <a:gd name="T6" fmla="*/ 5867400 w 5867400"/>
              <a:gd name="T7" fmla="*/ 0 h 762000"/>
              <a:gd name="T8" fmla="*/ 5867400 w 5867400"/>
              <a:gd name="T9" fmla="*/ 762000 h 762000"/>
              <a:gd name="T10" fmla="*/ 2933700 w 5867400"/>
              <a:gd name="T11" fmla="*/ 762000 h 76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67400"/>
              <a:gd name="T19" fmla="*/ 0 h 762000"/>
              <a:gd name="T20" fmla="*/ 5867400 w 5867400"/>
              <a:gd name="T21" fmla="*/ 762000 h 762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67400" h="762000">
                <a:moveTo>
                  <a:pt x="29337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5867400" y="0"/>
                </a:lnTo>
                <a:lnTo>
                  <a:pt x="5867400" y="762000"/>
                </a:lnTo>
                <a:lnTo>
                  <a:pt x="2933700" y="76200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7" name="object 28"/>
          <p:cNvSpPr>
            <a:spLocks/>
          </p:cNvSpPr>
          <p:nvPr/>
        </p:nvSpPr>
        <p:spPr bwMode="auto">
          <a:xfrm>
            <a:off x="2928938" y="3089275"/>
            <a:ext cx="5867400" cy="1524000"/>
          </a:xfrm>
          <a:custGeom>
            <a:avLst/>
            <a:gdLst>
              <a:gd name="T0" fmla="*/ 2933700 w 5867400"/>
              <a:gd name="T1" fmla="*/ 1524000 h 1525270"/>
              <a:gd name="T2" fmla="*/ 0 w 5867400"/>
              <a:gd name="T3" fmla="*/ 1524000 h 1525270"/>
              <a:gd name="T4" fmla="*/ 0 w 5867400"/>
              <a:gd name="T5" fmla="*/ 0 h 1525270"/>
              <a:gd name="T6" fmla="*/ 5867400 w 5867400"/>
              <a:gd name="T7" fmla="*/ 0 h 1525270"/>
              <a:gd name="T8" fmla="*/ 5867400 w 5867400"/>
              <a:gd name="T9" fmla="*/ 1524000 h 1525270"/>
              <a:gd name="T10" fmla="*/ 2933700 w 5867400"/>
              <a:gd name="T11" fmla="*/ 1524000 h 15252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67400"/>
              <a:gd name="T19" fmla="*/ 0 h 1525270"/>
              <a:gd name="T20" fmla="*/ 5867400 w 5867400"/>
              <a:gd name="T21" fmla="*/ 1525270 h 15252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67400" h="1525270">
                <a:moveTo>
                  <a:pt x="2933700" y="1525270"/>
                </a:moveTo>
                <a:lnTo>
                  <a:pt x="0" y="1525270"/>
                </a:lnTo>
                <a:lnTo>
                  <a:pt x="0" y="0"/>
                </a:lnTo>
                <a:lnTo>
                  <a:pt x="5867400" y="0"/>
                </a:lnTo>
                <a:lnTo>
                  <a:pt x="5867400" y="1525270"/>
                </a:lnTo>
                <a:lnTo>
                  <a:pt x="2933700" y="1525270"/>
                </a:lnTo>
                <a:close/>
              </a:path>
            </a:pathLst>
          </a:custGeom>
          <a:noFill/>
          <a:ln w="12579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8" name="object 23"/>
          <p:cNvSpPr>
            <a:spLocks/>
          </p:cNvSpPr>
          <p:nvPr/>
        </p:nvSpPr>
        <p:spPr bwMode="auto">
          <a:xfrm>
            <a:off x="720725" y="2155825"/>
            <a:ext cx="1600200" cy="0"/>
          </a:xfrm>
          <a:custGeom>
            <a:avLst/>
            <a:gdLst>
              <a:gd name="T0" fmla="*/ 0 w 1600199"/>
              <a:gd name="T1" fmla="*/ 1600200 w 1600199"/>
              <a:gd name="T2" fmla="*/ 0 60000 65536"/>
              <a:gd name="T3" fmla="*/ 0 60000 65536"/>
              <a:gd name="T4" fmla="*/ 0 w 1600199"/>
              <a:gd name="T5" fmla="*/ 1600199 w 1600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00199">
                <a:moveTo>
                  <a:pt x="0" y="0"/>
                </a:moveTo>
                <a:lnTo>
                  <a:pt x="1600199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49" name="object 24"/>
          <p:cNvSpPr>
            <a:spLocks/>
          </p:cNvSpPr>
          <p:nvPr/>
        </p:nvSpPr>
        <p:spPr bwMode="auto">
          <a:xfrm>
            <a:off x="2320925" y="1946275"/>
            <a:ext cx="0" cy="209550"/>
          </a:xfrm>
          <a:custGeom>
            <a:avLst/>
            <a:gdLst>
              <a:gd name="T0" fmla="*/ 209550 h 209550"/>
              <a:gd name="T1" fmla="*/ 0 h 209550"/>
              <a:gd name="T2" fmla="*/ 0 60000 65536"/>
              <a:gd name="T3" fmla="*/ 0 60000 65536"/>
              <a:gd name="T4" fmla="*/ 0 h 209550"/>
              <a:gd name="T5" fmla="*/ 209550 h 2095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9550">
                <a:moveTo>
                  <a:pt x="0" y="20955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0" name="object 25"/>
          <p:cNvSpPr>
            <a:spLocks/>
          </p:cNvSpPr>
          <p:nvPr/>
        </p:nvSpPr>
        <p:spPr bwMode="auto">
          <a:xfrm>
            <a:off x="2320925" y="2574925"/>
            <a:ext cx="0" cy="209550"/>
          </a:xfrm>
          <a:custGeom>
            <a:avLst/>
            <a:gdLst>
              <a:gd name="T0" fmla="*/ 209550 h 210820"/>
              <a:gd name="T1" fmla="*/ 0 h 210820"/>
              <a:gd name="T2" fmla="*/ 0 60000 65536"/>
              <a:gd name="T3" fmla="*/ 0 60000 65536"/>
              <a:gd name="T4" fmla="*/ 0 h 210820"/>
              <a:gd name="T5" fmla="*/ 210820 h 2108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0820">
                <a:moveTo>
                  <a:pt x="0" y="21082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1" name="object 26"/>
          <p:cNvSpPr>
            <a:spLocks/>
          </p:cNvSpPr>
          <p:nvPr/>
        </p:nvSpPr>
        <p:spPr bwMode="auto">
          <a:xfrm>
            <a:off x="720725" y="2574925"/>
            <a:ext cx="1600200" cy="0"/>
          </a:xfrm>
          <a:custGeom>
            <a:avLst/>
            <a:gdLst>
              <a:gd name="T0" fmla="*/ 1600200 w 1600199"/>
              <a:gd name="T1" fmla="*/ 0 w 1600199"/>
              <a:gd name="T2" fmla="*/ 0 60000 65536"/>
              <a:gd name="T3" fmla="*/ 0 60000 65536"/>
              <a:gd name="T4" fmla="*/ 0 w 1600199"/>
              <a:gd name="T5" fmla="*/ 1600199 w 1600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00199">
                <a:moveTo>
                  <a:pt x="160019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2" name="object 27"/>
          <p:cNvSpPr>
            <a:spLocks/>
          </p:cNvSpPr>
          <p:nvPr/>
        </p:nvSpPr>
        <p:spPr bwMode="auto">
          <a:xfrm>
            <a:off x="720725" y="2155825"/>
            <a:ext cx="0" cy="419100"/>
          </a:xfrm>
          <a:custGeom>
            <a:avLst/>
            <a:gdLst>
              <a:gd name="T0" fmla="*/ 419100 h 419100"/>
              <a:gd name="T1" fmla="*/ 0 h 419100"/>
              <a:gd name="T2" fmla="*/ 0 60000 65536"/>
              <a:gd name="T3" fmla="*/ 0 60000 65536"/>
              <a:gd name="T4" fmla="*/ 0 h 419100"/>
              <a:gd name="T5" fmla="*/ 419100 h 419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3" name="object 18"/>
          <p:cNvSpPr>
            <a:spLocks/>
          </p:cNvSpPr>
          <p:nvPr/>
        </p:nvSpPr>
        <p:spPr bwMode="auto">
          <a:xfrm>
            <a:off x="720725" y="3603625"/>
            <a:ext cx="1600200" cy="0"/>
          </a:xfrm>
          <a:custGeom>
            <a:avLst/>
            <a:gdLst>
              <a:gd name="T0" fmla="*/ 0 w 1600199"/>
              <a:gd name="T1" fmla="*/ 1600200 w 1600199"/>
              <a:gd name="T2" fmla="*/ 0 60000 65536"/>
              <a:gd name="T3" fmla="*/ 0 60000 65536"/>
              <a:gd name="T4" fmla="*/ 0 w 1600199"/>
              <a:gd name="T5" fmla="*/ 1600199 w 1600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00199">
                <a:moveTo>
                  <a:pt x="0" y="0"/>
                </a:moveTo>
                <a:lnTo>
                  <a:pt x="1600199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4" name="object 19"/>
          <p:cNvSpPr>
            <a:spLocks/>
          </p:cNvSpPr>
          <p:nvPr/>
        </p:nvSpPr>
        <p:spPr bwMode="auto">
          <a:xfrm>
            <a:off x="2320925" y="3394075"/>
            <a:ext cx="0" cy="209550"/>
          </a:xfrm>
          <a:custGeom>
            <a:avLst/>
            <a:gdLst>
              <a:gd name="T0" fmla="*/ 209550 h 208279"/>
              <a:gd name="T1" fmla="*/ 0 h 208279"/>
              <a:gd name="T2" fmla="*/ 0 60000 65536"/>
              <a:gd name="T3" fmla="*/ 0 60000 65536"/>
              <a:gd name="T4" fmla="*/ 0 h 208279"/>
              <a:gd name="T5" fmla="*/ 208279 h 2082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8279">
                <a:moveTo>
                  <a:pt x="0" y="208279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5" name="object 20"/>
          <p:cNvSpPr>
            <a:spLocks/>
          </p:cNvSpPr>
          <p:nvPr/>
        </p:nvSpPr>
        <p:spPr bwMode="auto">
          <a:xfrm>
            <a:off x="2320925" y="4022725"/>
            <a:ext cx="0" cy="209550"/>
          </a:xfrm>
          <a:custGeom>
            <a:avLst/>
            <a:gdLst>
              <a:gd name="T0" fmla="*/ 209550 h 210820"/>
              <a:gd name="T1" fmla="*/ 0 h 210820"/>
              <a:gd name="T2" fmla="*/ 0 60000 65536"/>
              <a:gd name="T3" fmla="*/ 0 60000 65536"/>
              <a:gd name="T4" fmla="*/ 0 h 210820"/>
              <a:gd name="T5" fmla="*/ 210820 h 2108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10820">
                <a:moveTo>
                  <a:pt x="0" y="21082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6" name="object 21"/>
          <p:cNvSpPr>
            <a:spLocks/>
          </p:cNvSpPr>
          <p:nvPr/>
        </p:nvSpPr>
        <p:spPr bwMode="auto">
          <a:xfrm>
            <a:off x="720725" y="4022725"/>
            <a:ext cx="1600200" cy="0"/>
          </a:xfrm>
          <a:custGeom>
            <a:avLst/>
            <a:gdLst>
              <a:gd name="T0" fmla="*/ 1600200 w 1600199"/>
              <a:gd name="T1" fmla="*/ 0 w 1600199"/>
              <a:gd name="T2" fmla="*/ 0 60000 65536"/>
              <a:gd name="T3" fmla="*/ 0 60000 65536"/>
              <a:gd name="T4" fmla="*/ 0 w 1600199"/>
              <a:gd name="T5" fmla="*/ 1600199 w 1600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600199">
                <a:moveTo>
                  <a:pt x="1600199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7857" name="object 22"/>
          <p:cNvSpPr>
            <a:spLocks/>
          </p:cNvSpPr>
          <p:nvPr/>
        </p:nvSpPr>
        <p:spPr bwMode="auto">
          <a:xfrm>
            <a:off x="720725" y="3603625"/>
            <a:ext cx="0" cy="419100"/>
          </a:xfrm>
          <a:custGeom>
            <a:avLst/>
            <a:gdLst>
              <a:gd name="T0" fmla="*/ 419100 h 419100"/>
              <a:gd name="T1" fmla="*/ 0 h 419100"/>
              <a:gd name="T2" fmla="*/ 0 60000 65536"/>
              <a:gd name="T3" fmla="*/ 0 60000 65536"/>
              <a:gd name="T4" fmla="*/ 0 h 419100"/>
              <a:gd name="T5" fmla="*/ 419100 h 4191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7" name="object 17"/>
          <p:cNvSpPr txBox="1"/>
          <p:nvPr/>
        </p:nvSpPr>
        <p:spPr>
          <a:xfrm>
            <a:off x="882650" y="3668713"/>
            <a:ext cx="1585913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50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P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0225" y="4516438"/>
            <a:ext cx="733425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50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Di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ac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438" y="5497513"/>
            <a:ext cx="1846262" cy="304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350"/>
              </a:lnSpc>
              <a:spcBef>
                <a:spcPts val="117"/>
              </a:spcBef>
              <a:spcAft>
                <a:spcPts val="0"/>
              </a:spcAft>
              <a:defRPr/>
            </a:pP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NC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861" name="object 14"/>
          <p:cNvSpPr txBox="1">
            <a:spLocks noChangeArrowheads="1"/>
          </p:cNvSpPr>
          <p:nvPr/>
        </p:nvSpPr>
        <p:spPr bwMode="auto">
          <a:xfrm>
            <a:off x="796925" y="5222875"/>
            <a:ext cx="1543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13" name="object 13"/>
          <p:cNvSpPr txBox="1"/>
          <p:nvPr/>
        </p:nvSpPr>
        <p:spPr>
          <a:xfrm>
            <a:off x="796925" y="5432425"/>
            <a:ext cx="1543050" cy="419100"/>
          </a:xfrm>
          <a:prstGeom prst="rect">
            <a:avLst/>
          </a:prstGeom>
        </p:spPr>
        <p:txBody>
          <a:bodyPr lIns="0" tIns="0" rIns="0" bIns="0"/>
          <a:lstStyle/>
          <a:p>
            <a:pPr marL="49529" fontAlgn="auto">
              <a:lnSpc>
                <a:spcPct val="95825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NC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EL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863" name="object 12"/>
          <p:cNvSpPr txBox="1">
            <a:spLocks noChangeArrowheads="1"/>
          </p:cNvSpPr>
          <p:nvPr/>
        </p:nvSpPr>
        <p:spPr bwMode="auto">
          <a:xfrm>
            <a:off x="796925" y="5851525"/>
            <a:ext cx="1543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7864" name="object 11"/>
          <p:cNvSpPr txBox="1">
            <a:spLocks noChangeArrowheads="1"/>
          </p:cNvSpPr>
          <p:nvPr/>
        </p:nvSpPr>
        <p:spPr bwMode="auto">
          <a:xfrm>
            <a:off x="2928938" y="5070475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</a:pPr>
            <a:endParaRPr lang="en-US" sz="500"/>
          </a:p>
          <a:p>
            <a:pPr algn="ctr"/>
            <a:r>
              <a:rPr lang="en-US" sz="2200" b="1">
                <a:solidFill>
                  <a:srgbClr val="003399"/>
                </a:solidFill>
                <a:latin typeface="Arial" charset="0"/>
                <a:cs typeface="Arial" charset="0"/>
              </a:rPr>
              <a:t>É considerado "Cancelado" perante o Cafir o imóvel rural cuja inscrição teve solicitação de cancelamento deferida.</a:t>
            </a:r>
            <a:endParaRPr lang="en-US" sz="2200">
              <a:latin typeface="Arial" charset="0"/>
              <a:cs typeface="Arial" charset="0"/>
            </a:endParaRPr>
          </a:p>
        </p:txBody>
      </p:sp>
      <p:sp>
        <p:nvSpPr>
          <p:cNvPr id="27865" name="object 10"/>
          <p:cNvSpPr txBox="1">
            <a:spLocks noChangeArrowheads="1"/>
          </p:cNvSpPr>
          <p:nvPr/>
        </p:nvSpPr>
        <p:spPr bwMode="auto">
          <a:xfrm>
            <a:off x="720725" y="3394075"/>
            <a:ext cx="1600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9" name="object 9"/>
          <p:cNvSpPr txBox="1"/>
          <p:nvPr/>
        </p:nvSpPr>
        <p:spPr>
          <a:xfrm>
            <a:off x="720725" y="3603625"/>
            <a:ext cx="1600200" cy="419100"/>
          </a:xfrm>
          <a:prstGeom prst="rect">
            <a:avLst/>
          </a:prstGeom>
        </p:spPr>
        <p:txBody>
          <a:bodyPr lIns="0" tIns="0" rIns="0" bIns="0"/>
          <a:lstStyle/>
          <a:p>
            <a:pPr marL="175259" fontAlgn="auto">
              <a:lnSpc>
                <a:spcPct val="95825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P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867" name="object 8"/>
          <p:cNvSpPr txBox="1">
            <a:spLocks noChangeArrowheads="1"/>
          </p:cNvSpPr>
          <p:nvPr/>
        </p:nvSpPr>
        <p:spPr bwMode="auto">
          <a:xfrm>
            <a:off x="720725" y="4022725"/>
            <a:ext cx="1600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27868" name="object 7"/>
          <p:cNvSpPr txBox="1">
            <a:spLocks noChangeArrowheads="1"/>
          </p:cNvSpPr>
          <p:nvPr/>
        </p:nvSpPr>
        <p:spPr bwMode="auto">
          <a:xfrm>
            <a:off x="2928938" y="3089275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500"/>
              </a:lnSpc>
            </a:pPr>
            <a:endParaRPr lang="en-US" sz="500"/>
          </a:p>
          <a:p>
            <a:pPr algn="ctr"/>
            <a:r>
              <a:rPr lang="en-US" sz="2200" b="1">
                <a:solidFill>
                  <a:srgbClr val="003399"/>
                </a:solidFill>
                <a:latin typeface="Arial" charset="0"/>
                <a:cs typeface="Arial" charset="0"/>
              </a:rPr>
              <a:t>É considerado pendente o imóvel que apresenta  inconsistência de dados cadastrais,  indicativo de duplicidade, CPF ou CNPJ invalido ou omissão de</a:t>
            </a:r>
            <a:endParaRPr lang="en-US" sz="2200">
              <a:latin typeface="Arial" charset="0"/>
              <a:cs typeface="Arial" charset="0"/>
            </a:endParaRPr>
          </a:p>
        </p:txBody>
      </p:sp>
      <p:sp>
        <p:nvSpPr>
          <p:cNvPr id="27869" name="object 6"/>
          <p:cNvSpPr txBox="1">
            <a:spLocks noChangeArrowheads="1"/>
          </p:cNvSpPr>
          <p:nvPr/>
        </p:nvSpPr>
        <p:spPr bwMode="auto">
          <a:xfrm>
            <a:off x="720725" y="1946275"/>
            <a:ext cx="1600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5" name="object 5"/>
          <p:cNvSpPr txBox="1"/>
          <p:nvPr/>
        </p:nvSpPr>
        <p:spPr>
          <a:xfrm>
            <a:off x="720725" y="2155825"/>
            <a:ext cx="1600200" cy="419100"/>
          </a:xfrm>
          <a:prstGeom prst="rect">
            <a:avLst/>
          </a:prstGeom>
        </p:spPr>
        <p:txBody>
          <a:bodyPr lIns="0" tIns="0" rIns="0" bIns="0"/>
          <a:lstStyle/>
          <a:p>
            <a:pPr marL="547369" fontAlgn="auto">
              <a:lnSpc>
                <a:spcPct val="95825"/>
              </a:lnSpc>
              <a:spcBef>
                <a:spcPts val="335"/>
              </a:spcBef>
              <a:spcAft>
                <a:spcPts val="0"/>
              </a:spcAft>
              <a:defRPr/>
            </a:pP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200" b="1" spc="-9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871" name="object 4"/>
          <p:cNvSpPr txBox="1">
            <a:spLocks noChangeArrowheads="1"/>
          </p:cNvSpPr>
          <p:nvPr/>
        </p:nvSpPr>
        <p:spPr bwMode="auto">
          <a:xfrm>
            <a:off x="720725" y="2574925"/>
            <a:ext cx="1600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" name="object 3"/>
          <p:cNvSpPr txBox="1"/>
          <p:nvPr/>
        </p:nvSpPr>
        <p:spPr>
          <a:xfrm>
            <a:off x="2928938" y="1946275"/>
            <a:ext cx="5867400" cy="7620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200"/>
              </a:lnSpc>
              <a:spcBef>
                <a:spcPts val="86"/>
              </a:spcBef>
              <a:spcAft>
                <a:spcPts val="0"/>
              </a:spcAft>
              <a:defRPr/>
            </a:pPr>
            <a:endParaRPr sz="1200">
              <a:latin typeface="+mn-lt"/>
            </a:endParaRPr>
          </a:p>
          <a:p>
            <a:pPr marL="1064259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Im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ó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l 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r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g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ar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te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2200" b="1" spc="-4" dirty="0">
                <a:solidFill>
                  <a:srgbClr val="003399"/>
                </a:solidFill>
                <a:latin typeface="Arial"/>
                <a:cs typeface="Arial"/>
              </a:rPr>
              <a:t>cr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200" b="1" spc="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200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04938" y="898525"/>
            <a:ext cx="3454400" cy="9017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00"/>
              </a:lnSpc>
              <a:spcBef>
                <a:spcPts val="41"/>
              </a:spcBef>
              <a:spcAft>
                <a:spcPts val="0"/>
              </a:spcAft>
              <a:defRPr/>
            </a:pPr>
            <a:endParaRPr sz="800">
              <a:latin typeface="+mn-lt"/>
            </a:endParaRPr>
          </a:p>
          <a:p>
            <a:pPr marL="374650" fontAlgn="auto">
              <a:lnSpc>
                <a:spcPct val="95825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2600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ação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600" b="1" spc="9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600" b="1" spc="14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2600" b="1" spc="-4" dirty="0">
                <a:solidFill>
                  <a:srgbClr val="003399"/>
                </a:solidFill>
                <a:latin typeface="Arial"/>
                <a:cs typeface="Arial"/>
              </a:rPr>
              <a:t>tr</a:t>
            </a:r>
            <a:r>
              <a:rPr sz="2600" b="1" dirty="0">
                <a:solidFill>
                  <a:srgbClr val="003399"/>
                </a:solidFill>
                <a:latin typeface="Arial"/>
                <a:cs typeface="Arial"/>
              </a:rPr>
              <a:t>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192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4" name="object 193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5" name="object 194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6" name="object 195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7" name="object 196"/>
          <p:cNvSpPr>
            <a:spLocks/>
          </p:cNvSpPr>
          <p:nvPr/>
        </p:nvSpPr>
        <p:spPr bwMode="auto">
          <a:xfrm>
            <a:off x="2227263" y="3600450"/>
            <a:ext cx="2755900" cy="466725"/>
          </a:xfrm>
          <a:custGeom>
            <a:avLst/>
            <a:gdLst>
              <a:gd name="T0" fmla="*/ 0 w 2755899"/>
              <a:gd name="T1" fmla="*/ 0 h 467360"/>
              <a:gd name="T2" fmla="*/ 0 w 2755899"/>
              <a:gd name="T3" fmla="*/ 466725 h 467360"/>
              <a:gd name="T4" fmla="*/ 2755900 w 2755899"/>
              <a:gd name="T5" fmla="*/ 466725 h 467360"/>
              <a:gd name="T6" fmla="*/ 2755900 w 2755899"/>
              <a:gd name="T7" fmla="*/ 0 h 467360"/>
              <a:gd name="T8" fmla="*/ 0 w 2755899"/>
              <a:gd name="T9" fmla="*/ 0 h 467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899"/>
              <a:gd name="T16" fmla="*/ 0 h 467360"/>
              <a:gd name="T17" fmla="*/ 2755899 w 2755899"/>
              <a:gd name="T18" fmla="*/ 467360 h 467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899" h="467360">
                <a:moveTo>
                  <a:pt x="0" y="0"/>
                </a:moveTo>
                <a:lnTo>
                  <a:pt x="0" y="467360"/>
                </a:lnTo>
                <a:lnTo>
                  <a:pt x="2755899" y="467360"/>
                </a:lnTo>
                <a:lnTo>
                  <a:pt x="2755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8" name="object 197"/>
          <p:cNvSpPr>
            <a:spLocks/>
          </p:cNvSpPr>
          <p:nvPr/>
        </p:nvSpPr>
        <p:spPr bwMode="auto">
          <a:xfrm>
            <a:off x="4983163" y="3600450"/>
            <a:ext cx="2755900" cy="466725"/>
          </a:xfrm>
          <a:custGeom>
            <a:avLst/>
            <a:gdLst>
              <a:gd name="T0" fmla="*/ 0 w 2755900"/>
              <a:gd name="T1" fmla="*/ 0 h 467360"/>
              <a:gd name="T2" fmla="*/ 0 w 2755900"/>
              <a:gd name="T3" fmla="*/ 466725 h 467360"/>
              <a:gd name="T4" fmla="*/ 2755900 w 2755900"/>
              <a:gd name="T5" fmla="*/ 466725 h 467360"/>
              <a:gd name="T6" fmla="*/ 2755900 w 2755900"/>
              <a:gd name="T7" fmla="*/ 0 h 467360"/>
              <a:gd name="T8" fmla="*/ 0 w 2755900"/>
              <a:gd name="T9" fmla="*/ 0 h 467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900"/>
              <a:gd name="T16" fmla="*/ 0 h 467360"/>
              <a:gd name="T17" fmla="*/ 2755900 w 2755900"/>
              <a:gd name="T18" fmla="*/ 467360 h 467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900" h="467360">
                <a:moveTo>
                  <a:pt x="0" y="0"/>
                </a:moveTo>
                <a:lnTo>
                  <a:pt x="0" y="467360"/>
                </a:lnTo>
                <a:lnTo>
                  <a:pt x="2755900" y="46736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79" name="object 198"/>
          <p:cNvSpPr>
            <a:spLocks/>
          </p:cNvSpPr>
          <p:nvPr/>
        </p:nvSpPr>
        <p:spPr bwMode="auto">
          <a:xfrm>
            <a:off x="2227263" y="4067175"/>
            <a:ext cx="2755900" cy="469900"/>
          </a:xfrm>
          <a:custGeom>
            <a:avLst/>
            <a:gdLst>
              <a:gd name="T0" fmla="*/ 0 w 2755899"/>
              <a:gd name="T1" fmla="*/ 0 h 468629"/>
              <a:gd name="T2" fmla="*/ 0 w 2755899"/>
              <a:gd name="T3" fmla="*/ 469900 h 468629"/>
              <a:gd name="T4" fmla="*/ 2755900 w 2755899"/>
              <a:gd name="T5" fmla="*/ 469900 h 468629"/>
              <a:gd name="T6" fmla="*/ 2755900 w 2755899"/>
              <a:gd name="T7" fmla="*/ 0 h 468629"/>
              <a:gd name="T8" fmla="*/ 0 w 2755899"/>
              <a:gd name="T9" fmla="*/ 0 h 468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899"/>
              <a:gd name="T16" fmla="*/ 0 h 468629"/>
              <a:gd name="T17" fmla="*/ 2755899 w 2755899"/>
              <a:gd name="T18" fmla="*/ 468629 h 468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899" h="468629">
                <a:moveTo>
                  <a:pt x="0" y="0"/>
                </a:moveTo>
                <a:lnTo>
                  <a:pt x="0" y="468629"/>
                </a:lnTo>
                <a:lnTo>
                  <a:pt x="2755899" y="468629"/>
                </a:lnTo>
                <a:lnTo>
                  <a:pt x="2755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0" name="object 199"/>
          <p:cNvSpPr>
            <a:spLocks/>
          </p:cNvSpPr>
          <p:nvPr/>
        </p:nvSpPr>
        <p:spPr bwMode="auto">
          <a:xfrm>
            <a:off x="4983163" y="4067175"/>
            <a:ext cx="2755900" cy="469900"/>
          </a:xfrm>
          <a:custGeom>
            <a:avLst/>
            <a:gdLst>
              <a:gd name="T0" fmla="*/ 0 w 2755900"/>
              <a:gd name="T1" fmla="*/ 0 h 468629"/>
              <a:gd name="T2" fmla="*/ 0 w 2755900"/>
              <a:gd name="T3" fmla="*/ 469900 h 468629"/>
              <a:gd name="T4" fmla="*/ 2755900 w 2755900"/>
              <a:gd name="T5" fmla="*/ 469900 h 468629"/>
              <a:gd name="T6" fmla="*/ 2755900 w 2755900"/>
              <a:gd name="T7" fmla="*/ 0 h 468629"/>
              <a:gd name="T8" fmla="*/ 0 w 2755900"/>
              <a:gd name="T9" fmla="*/ 0 h 468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900"/>
              <a:gd name="T16" fmla="*/ 0 h 468629"/>
              <a:gd name="T17" fmla="*/ 2755900 w 2755900"/>
              <a:gd name="T18" fmla="*/ 468629 h 468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900" h="468629">
                <a:moveTo>
                  <a:pt x="0" y="0"/>
                </a:moveTo>
                <a:lnTo>
                  <a:pt x="0" y="468629"/>
                </a:lnTo>
                <a:lnTo>
                  <a:pt x="2755900" y="468629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1" name="object 200"/>
          <p:cNvSpPr>
            <a:spLocks/>
          </p:cNvSpPr>
          <p:nvPr/>
        </p:nvSpPr>
        <p:spPr bwMode="auto">
          <a:xfrm>
            <a:off x="2227263" y="4537075"/>
            <a:ext cx="2755900" cy="466725"/>
          </a:xfrm>
          <a:custGeom>
            <a:avLst/>
            <a:gdLst>
              <a:gd name="T0" fmla="*/ 0 w 2755899"/>
              <a:gd name="T1" fmla="*/ 0 h 467360"/>
              <a:gd name="T2" fmla="*/ 0 w 2755899"/>
              <a:gd name="T3" fmla="*/ 466725 h 467360"/>
              <a:gd name="T4" fmla="*/ 2755900 w 2755899"/>
              <a:gd name="T5" fmla="*/ 466725 h 467360"/>
              <a:gd name="T6" fmla="*/ 2755900 w 2755899"/>
              <a:gd name="T7" fmla="*/ 0 h 467360"/>
              <a:gd name="T8" fmla="*/ 0 w 2755899"/>
              <a:gd name="T9" fmla="*/ 0 h 467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899"/>
              <a:gd name="T16" fmla="*/ 0 h 467360"/>
              <a:gd name="T17" fmla="*/ 2755899 w 2755899"/>
              <a:gd name="T18" fmla="*/ 467360 h 467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899" h="467360">
                <a:moveTo>
                  <a:pt x="0" y="0"/>
                </a:moveTo>
                <a:lnTo>
                  <a:pt x="0" y="467360"/>
                </a:lnTo>
                <a:lnTo>
                  <a:pt x="2755899" y="467360"/>
                </a:lnTo>
                <a:lnTo>
                  <a:pt x="2755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2" name="object 201"/>
          <p:cNvSpPr>
            <a:spLocks/>
          </p:cNvSpPr>
          <p:nvPr/>
        </p:nvSpPr>
        <p:spPr bwMode="auto">
          <a:xfrm>
            <a:off x="4983163" y="4537075"/>
            <a:ext cx="2755900" cy="466725"/>
          </a:xfrm>
          <a:custGeom>
            <a:avLst/>
            <a:gdLst>
              <a:gd name="T0" fmla="*/ 0 w 2755900"/>
              <a:gd name="T1" fmla="*/ 0 h 467360"/>
              <a:gd name="T2" fmla="*/ 0 w 2755900"/>
              <a:gd name="T3" fmla="*/ 466725 h 467360"/>
              <a:gd name="T4" fmla="*/ 2755900 w 2755900"/>
              <a:gd name="T5" fmla="*/ 466725 h 467360"/>
              <a:gd name="T6" fmla="*/ 2755900 w 2755900"/>
              <a:gd name="T7" fmla="*/ 0 h 467360"/>
              <a:gd name="T8" fmla="*/ 0 w 2755900"/>
              <a:gd name="T9" fmla="*/ 0 h 467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900"/>
              <a:gd name="T16" fmla="*/ 0 h 467360"/>
              <a:gd name="T17" fmla="*/ 2755900 w 2755900"/>
              <a:gd name="T18" fmla="*/ 467360 h 467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900" h="467360">
                <a:moveTo>
                  <a:pt x="0" y="0"/>
                </a:moveTo>
                <a:lnTo>
                  <a:pt x="0" y="467360"/>
                </a:lnTo>
                <a:lnTo>
                  <a:pt x="2755900" y="46736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3" name="object 202"/>
          <p:cNvSpPr>
            <a:spLocks/>
          </p:cNvSpPr>
          <p:nvPr/>
        </p:nvSpPr>
        <p:spPr bwMode="auto">
          <a:xfrm>
            <a:off x="2227263" y="5003800"/>
            <a:ext cx="2755900" cy="468313"/>
          </a:xfrm>
          <a:custGeom>
            <a:avLst/>
            <a:gdLst>
              <a:gd name="T0" fmla="*/ 0 w 2755899"/>
              <a:gd name="T1" fmla="*/ 0 h 468629"/>
              <a:gd name="T2" fmla="*/ 0 w 2755899"/>
              <a:gd name="T3" fmla="*/ 468314 h 468629"/>
              <a:gd name="T4" fmla="*/ 2755900 w 2755899"/>
              <a:gd name="T5" fmla="*/ 468314 h 468629"/>
              <a:gd name="T6" fmla="*/ 2755900 w 2755899"/>
              <a:gd name="T7" fmla="*/ 0 h 468629"/>
              <a:gd name="T8" fmla="*/ 0 w 2755899"/>
              <a:gd name="T9" fmla="*/ 0 h 468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899"/>
              <a:gd name="T16" fmla="*/ 0 h 468629"/>
              <a:gd name="T17" fmla="*/ 2755899 w 2755899"/>
              <a:gd name="T18" fmla="*/ 468629 h 468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899" h="468629">
                <a:moveTo>
                  <a:pt x="0" y="0"/>
                </a:moveTo>
                <a:lnTo>
                  <a:pt x="0" y="468630"/>
                </a:lnTo>
                <a:lnTo>
                  <a:pt x="2755899" y="468630"/>
                </a:lnTo>
                <a:lnTo>
                  <a:pt x="2755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4" name="object 203"/>
          <p:cNvSpPr>
            <a:spLocks/>
          </p:cNvSpPr>
          <p:nvPr/>
        </p:nvSpPr>
        <p:spPr bwMode="auto">
          <a:xfrm>
            <a:off x="4983163" y="5003800"/>
            <a:ext cx="2755900" cy="468313"/>
          </a:xfrm>
          <a:custGeom>
            <a:avLst/>
            <a:gdLst>
              <a:gd name="T0" fmla="*/ 0 w 2755900"/>
              <a:gd name="T1" fmla="*/ 0 h 468629"/>
              <a:gd name="T2" fmla="*/ 0 w 2755900"/>
              <a:gd name="T3" fmla="*/ 468314 h 468629"/>
              <a:gd name="T4" fmla="*/ 2755900 w 2755900"/>
              <a:gd name="T5" fmla="*/ 468314 h 468629"/>
              <a:gd name="T6" fmla="*/ 2755900 w 2755900"/>
              <a:gd name="T7" fmla="*/ 0 h 468629"/>
              <a:gd name="T8" fmla="*/ 0 w 2755900"/>
              <a:gd name="T9" fmla="*/ 0 h 4686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900"/>
              <a:gd name="T16" fmla="*/ 0 h 468629"/>
              <a:gd name="T17" fmla="*/ 2755900 w 2755900"/>
              <a:gd name="T18" fmla="*/ 468629 h 4686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900" h="468629">
                <a:moveTo>
                  <a:pt x="0" y="0"/>
                </a:moveTo>
                <a:lnTo>
                  <a:pt x="0" y="468630"/>
                </a:lnTo>
                <a:lnTo>
                  <a:pt x="2755900" y="46863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5" name="object 204"/>
          <p:cNvSpPr>
            <a:spLocks/>
          </p:cNvSpPr>
          <p:nvPr/>
        </p:nvSpPr>
        <p:spPr bwMode="auto">
          <a:xfrm>
            <a:off x="2227263" y="5472113"/>
            <a:ext cx="2755900" cy="469900"/>
          </a:xfrm>
          <a:custGeom>
            <a:avLst/>
            <a:gdLst>
              <a:gd name="T0" fmla="*/ 0 w 2755899"/>
              <a:gd name="T1" fmla="*/ 0 h 469900"/>
              <a:gd name="T2" fmla="*/ 0 w 2755899"/>
              <a:gd name="T3" fmla="*/ 469900 h 469900"/>
              <a:gd name="T4" fmla="*/ 2755900 w 2755899"/>
              <a:gd name="T5" fmla="*/ 469900 h 469900"/>
              <a:gd name="T6" fmla="*/ 2755900 w 2755899"/>
              <a:gd name="T7" fmla="*/ 0 h 469900"/>
              <a:gd name="T8" fmla="*/ 0 w 2755899"/>
              <a:gd name="T9" fmla="*/ 0 h 469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899"/>
              <a:gd name="T16" fmla="*/ 0 h 469900"/>
              <a:gd name="T17" fmla="*/ 2755899 w 2755899"/>
              <a:gd name="T18" fmla="*/ 469900 h 469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899" h="469900">
                <a:moveTo>
                  <a:pt x="0" y="0"/>
                </a:moveTo>
                <a:lnTo>
                  <a:pt x="0" y="469900"/>
                </a:lnTo>
                <a:lnTo>
                  <a:pt x="2755899" y="469900"/>
                </a:lnTo>
                <a:lnTo>
                  <a:pt x="2755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6" name="object 205"/>
          <p:cNvSpPr>
            <a:spLocks/>
          </p:cNvSpPr>
          <p:nvPr/>
        </p:nvSpPr>
        <p:spPr bwMode="auto">
          <a:xfrm>
            <a:off x="4983163" y="5472113"/>
            <a:ext cx="2755900" cy="469900"/>
          </a:xfrm>
          <a:custGeom>
            <a:avLst/>
            <a:gdLst>
              <a:gd name="T0" fmla="*/ 0 w 2755900"/>
              <a:gd name="T1" fmla="*/ 0 h 469900"/>
              <a:gd name="T2" fmla="*/ 0 w 2755900"/>
              <a:gd name="T3" fmla="*/ 469900 h 469900"/>
              <a:gd name="T4" fmla="*/ 2755900 w 2755900"/>
              <a:gd name="T5" fmla="*/ 469900 h 469900"/>
              <a:gd name="T6" fmla="*/ 2755900 w 2755900"/>
              <a:gd name="T7" fmla="*/ 0 h 469900"/>
              <a:gd name="T8" fmla="*/ 0 w 2755900"/>
              <a:gd name="T9" fmla="*/ 0 h 469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5900"/>
              <a:gd name="T16" fmla="*/ 0 h 469900"/>
              <a:gd name="T17" fmla="*/ 2755900 w 2755900"/>
              <a:gd name="T18" fmla="*/ 469900 h 469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5900" h="469900">
                <a:moveTo>
                  <a:pt x="0" y="0"/>
                </a:moveTo>
                <a:lnTo>
                  <a:pt x="0" y="469900"/>
                </a:lnTo>
                <a:lnTo>
                  <a:pt x="2755900" y="4699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7" name="object 9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8" name="object 10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89" name="object 11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0" name="object 12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1" name="object 13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2" name="object 14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3" name="object 15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4" name="object 16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5" name="object 17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6" name="object 18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7" name="object 19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8" name="object 20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699" name="object 21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0" name="object 22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1" name="object 23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2" name="object 24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3" name="object 25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4" name="object 26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5" name="object 27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6" name="object 28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7" name="object 29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8" name="object 30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09" name="object 31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0" name="object 32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1" name="object 33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2" name="object 34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3" name="object 35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4" name="object 36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5" name="object 37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6" name="object 38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7" name="object 39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8" name="object 40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19" name="object 41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0" name="object 42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1" name="object 43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2" name="object 44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3" name="object 45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4" name="object 46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5" name="object 47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6" name="object 48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7" name="object 49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8" name="object 50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29" name="object 51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0" name="object 52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1" name="object 53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2" name="object 54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3" name="object 55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4" name="object 56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5" name="object 57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6" name="object 58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7" name="object 59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8" name="object 60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39" name="object 61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0" name="object 62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1" name="object 63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2" name="object 64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3" name="object 65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4" name="object 66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5" name="object 67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6" name="object 68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7" name="object 69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8" name="object 70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49" name="object 71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0" name="object 72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1" name="object 73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2" name="object 74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3" name="object 75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4" name="object 76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5" name="object 77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6" name="object 78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7" name="object 79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8" name="object 80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59" name="object 81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0" name="object 82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1" name="object 83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2" name="object 84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3" name="object 85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4" name="object 86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5" name="object 87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6" name="object 88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7" name="object 89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8" name="object 90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69" name="object 91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0" name="object 92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1" name="object 93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2" name="object 94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3" name="object 95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4" name="object 96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5" name="object 97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6" name="object 98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7" name="object 99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8" name="object 100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79" name="object 101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0" name="object 102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1" name="object 103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2" name="object 104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3" name="object 105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4" name="object 106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5" name="object 107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6" name="object 108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7" name="object 109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8" name="object 110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89" name="object 111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0" name="object 112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1" name="object 113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2" name="object 114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3" name="object 115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4" name="object 116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5" name="object 117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6" name="object 118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7" name="object 119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8" name="object 120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799" name="object 121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0" name="object 122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1" name="object 123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2" name="object 124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3" name="object 125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4" name="object 126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5" name="object 127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6" name="object 128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7" name="object 129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8" name="object 130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09" name="object 131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0" name="object 132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1" name="object 133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2" name="object 134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3" name="object 135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4" name="object 136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5" name="object 137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6" name="object 138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7" name="object 139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8" name="object 140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19" name="object 141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0" name="object 142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1" name="object 143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2" name="object 144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3" name="object 145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4" name="object 146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5" name="object 147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6" name="object 148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7" name="object 149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8" name="object 150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29" name="object 151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0" name="object 152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1" name="object 153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2" name="object 154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3" name="object 155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4" name="object 156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5" name="object 157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6" name="object 158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7" name="object 159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8" name="object 160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39" name="object 161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0" name="object 162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1" name="object 163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2" name="object 164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3" name="object 165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4" name="object 166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5" name="object 167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6" name="object 168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7" name="object 169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8" name="object 170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49" name="object 171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0" name="object 172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1" name="object 173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2" name="object 174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3" name="object 175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4" name="object 176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5" name="object 177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6" name="object 178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7" name="object 179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8" name="object 180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59" name="object 181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0" name="object 182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1" name="object 183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2" name="object 184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3" name="object 185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4" name="object 186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5" name="object 187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6" name="object 188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7" name="object 189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8" name="object 190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869" name="object 191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" name="object 8"/>
          <p:cNvSpPr txBox="1"/>
          <p:nvPr/>
        </p:nvSpPr>
        <p:spPr>
          <a:xfrm>
            <a:off x="2914650" y="1881188"/>
            <a:ext cx="448945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Nú</a:t>
            </a:r>
            <a:r>
              <a:rPr sz="3200" b="1" spc="4" dirty="0">
                <a:solidFill>
                  <a:srgbClr val="000099"/>
                </a:solidFill>
                <a:latin typeface="Tahoma"/>
                <a:cs typeface="Tahoma"/>
              </a:rPr>
              <a:t>me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ros do Cada</a:t>
            </a:r>
            <a:r>
              <a:rPr sz="3200" b="1" spc="-9" dirty="0">
                <a:solidFill>
                  <a:srgbClr val="000099"/>
                </a:solidFill>
                <a:latin typeface="Tahoma"/>
                <a:cs typeface="Tahoma"/>
              </a:rPr>
              <a:t>s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3200" b="1" spc="9" dirty="0">
                <a:solidFill>
                  <a:srgbClr val="000099"/>
                </a:solidFill>
                <a:latin typeface="Tahoma"/>
                <a:cs typeface="Tahoma"/>
              </a:rPr>
              <a:t>r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9100" y="3038475"/>
            <a:ext cx="76517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007F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400" b="1" spc="9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7263" y="3600450"/>
            <a:ext cx="5511800" cy="466725"/>
          </a:xfrm>
          <a:prstGeom prst="rect">
            <a:avLst/>
          </a:prstGeom>
        </p:spPr>
        <p:txBody>
          <a:bodyPr lIns="0" tIns="0" rIns="0" bIns="0"/>
          <a:lstStyle/>
          <a:p>
            <a:pPr marL="90169" fontAlgn="auto">
              <a:lnSpc>
                <a:spcPct val="95825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it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" dirty="0">
                <a:latin typeface="Arial"/>
                <a:cs typeface="Arial"/>
              </a:rPr>
              <a:t>ç</a:t>
            </a:r>
            <a:r>
              <a:rPr sz="1600" b="1" dirty="0">
                <a:latin typeface="Arial"/>
                <a:cs typeface="Arial"/>
              </a:rPr>
              <a:t>ão </a:t>
            </a:r>
            <a:r>
              <a:rPr sz="1600" b="1" spc="-4" dirty="0">
                <a:latin typeface="Arial"/>
                <a:cs typeface="Arial"/>
              </a:rPr>
              <a:t>C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as</a:t>
            </a:r>
            <a:r>
              <a:rPr sz="1600" b="1" spc="-14" dirty="0">
                <a:latin typeface="Arial"/>
                <a:cs typeface="Arial"/>
              </a:rPr>
              <a:t>t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al               </a:t>
            </a:r>
            <a:r>
              <a:rPr sz="1600" b="1" spc="253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º 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-4" dirty="0">
                <a:latin typeface="Arial"/>
                <a:cs typeface="Arial"/>
              </a:rPr>
              <a:t>im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9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4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e 20</a:t>
            </a:r>
            <a:r>
              <a:rPr sz="1600" b="1" spc="-9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7263" y="4067175"/>
            <a:ext cx="55118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130299" fontAlgn="auto">
              <a:lnSpc>
                <a:spcPct val="95825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spc="-54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ti</a:t>
            </a:r>
            <a:r>
              <a:rPr sz="1600" b="1" spc="-29" dirty="0">
                <a:latin typeface="Arial"/>
                <a:cs typeface="Arial"/>
              </a:rPr>
              <a:t>v</a:t>
            </a:r>
            <a:r>
              <a:rPr sz="1600" b="1" dirty="0">
                <a:latin typeface="Arial"/>
                <a:cs typeface="Arial"/>
              </a:rPr>
              <a:t>o                                   </a:t>
            </a:r>
            <a:r>
              <a:rPr sz="1600" b="1" spc="238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7</a:t>
            </a:r>
            <a:r>
              <a:rPr sz="1600" b="1" spc="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0</a:t>
            </a:r>
            <a:r>
              <a:rPr sz="1600" b="1" spc="-9" dirty="0">
                <a:latin typeface="Arial"/>
                <a:cs typeface="Arial"/>
              </a:rPr>
              <a:t>4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9" dirty="0">
                <a:latin typeface="Arial"/>
                <a:cs typeface="Arial"/>
              </a:rPr>
              <a:t>9</a:t>
            </a:r>
            <a:r>
              <a:rPr sz="1600" b="1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7263" y="4537075"/>
            <a:ext cx="5511800" cy="466725"/>
          </a:xfrm>
          <a:prstGeom prst="rect">
            <a:avLst/>
          </a:prstGeom>
        </p:spPr>
        <p:txBody>
          <a:bodyPr lIns="0" tIns="0" rIns="0" bIns="0"/>
          <a:lstStyle/>
          <a:p>
            <a:pPr marL="922019" fontAlgn="auto">
              <a:lnSpc>
                <a:spcPct val="95825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dirty="0">
                <a:latin typeface="Arial"/>
                <a:cs typeface="Arial"/>
              </a:rPr>
              <a:t>Pe</a:t>
            </a:r>
            <a:r>
              <a:rPr sz="1600" b="1" spc="-9" dirty="0">
                <a:latin typeface="Arial"/>
                <a:cs typeface="Arial"/>
              </a:rPr>
              <a:t>nd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9" dirty="0">
                <a:latin typeface="Arial"/>
                <a:cs typeface="Arial"/>
              </a:rPr>
              <a:t>n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e                                  </a:t>
            </a:r>
            <a:r>
              <a:rPr sz="1600" b="1" spc="149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62</a:t>
            </a:r>
            <a:r>
              <a:rPr sz="1600" b="1" spc="-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329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7263" y="5003800"/>
            <a:ext cx="5511800" cy="468313"/>
          </a:xfrm>
          <a:prstGeom prst="rect">
            <a:avLst/>
          </a:prstGeom>
        </p:spPr>
        <p:txBody>
          <a:bodyPr lIns="0" tIns="0" rIns="0" bIns="0"/>
          <a:lstStyle/>
          <a:p>
            <a:pPr marL="866139" fontAlgn="auto">
              <a:lnSpc>
                <a:spcPct val="95825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spc="-4" dirty="0">
                <a:latin typeface="Arial"/>
                <a:cs typeface="Arial"/>
              </a:rPr>
              <a:t>C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9" dirty="0">
                <a:latin typeface="Arial"/>
                <a:cs typeface="Arial"/>
              </a:rPr>
              <a:t>e</a:t>
            </a:r>
            <a:r>
              <a:rPr sz="1600" b="1" spc="4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                              </a:t>
            </a:r>
            <a:r>
              <a:rPr sz="1600" b="1" spc="378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1</a:t>
            </a:r>
            <a:r>
              <a:rPr sz="1600" b="1" spc="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9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0</a:t>
            </a:r>
            <a:r>
              <a:rPr sz="1600" b="1" spc="-9" dirty="0">
                <a:latin typeface="Arial"/>
                <a:cs typeface="Arial"/>
              </a:rPr>
              <a:t>8</a:t>
            </a:r>
            <a:r>
              <a:rPr sz="1600" b="1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27263" y="5472113"/>
            <a:ext cx="55118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136649" fontAlgn="auto">
              <a:lnSpc>
                <a:spcPct val="95825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spc="-9" dirty="0">
                <a:latin typeface="Arial"/>
                <a:cs typeface="Arial"/>
              </a:rPr>
              <a:t>To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al                                   </a:t>
            </a:r>
            <a:r>
              <a:rPr sz="1600" b="1" spc="293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8</a:t>
            </a:r>
            <a:r>
              <a:rPr sz="1600" b="1" spc="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9" dirty="0">
                <a:latin typeface="Arial"/>
                <a:cs typeface="Arial"/>
              </a:rPr>
              <a:t>1</a:t>
            </a:r>
            <a:r>
              <a:rPr sz="1600" b="1" dirty="0">
                <a:latin typeface="Arial"/>
                <a:cs typeface="Arial"/>
              </a:rPr>
              <a:t>8</a:t>
            </a:r>
            <a:r>
              <a:rPr sz="1600" b="1" spc="4" dirty="0">
                <a:latin typeface="Arial"/>
                <a:cs typeface="Arial"/>
              </a:rPr>
              <a:t>.</a:t>
            </a:r>
            <a:r>
              <a:rPr sz="1600" b="1" dirty="0">
                <a:latin typeface="Arial"/>
                <a:cs typeface="Arial"/>
              </a:rPr>
              <a:t>7</a:t>
            </a:r>
            <a:r>
              <a:rPr sz="1600" b="1" spc="-9" dirty="0">
                <a:latin typeface="Arial"/>
                <a:cs typeface="Arial"/>
              </a:rPr>
              <a:t>0</a:t>
            </a:r>
            <a:r>
              <a:rPr sz="1600" b="1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189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698" name="object 190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699" name="object 191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0" name="object 192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1" name="object 6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2" name="object 7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3" name="object 8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4" name="object 9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5" name="object 10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6" name="object 11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7" name="object 12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8" name="object 13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09" name="object 14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0" name="object 15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1" name="object 16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2" name="object 17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3" name="object 18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4" name="object 19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5" name="object 20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6" name="object 21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7" name="object 22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8" name="object 23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19" name="object 24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0" name="object 25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1" name="object 26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2" name="object 27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3" name="object 28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4" name="object 29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5" name="object 30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6" name="object 31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7" name="object 32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8" name="object 33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29" name="object 34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0" name="object 35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1" name="object 36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2" name="object 37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3" name="object 38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4" name="object 39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5" name="object 40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6" name="object 41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7" name="object 42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8" name="object 43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39" name="object 44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0" name="object 45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1" name="object 46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2" name="object 47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3" name="object 48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4" name="object 49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5" name="object 50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6" name="object 51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7" name="object 52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8" name="object 53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49" name="object 54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0" name="object 55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1" name="object 56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2" name="object 57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3" name="object 58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4" name="object 59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5" name="object 60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6" name="object 61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7" name="object 62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8" name="object 63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59" name="object 64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0" name="object 65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1" name="object 66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2" name="object 67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3" name="object 68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4" name="object 69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5" name="object 70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6" name="object 71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7" name="object 72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8" name="object 73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69" name="object 74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0" name="object 75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1" name="object 76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2" name="object 77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3" name="object 78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4" name="object 79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5" name="object 80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6" name="object 81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7" name="object 82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8" name="object 83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79" name="object 84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0" name="object 85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1" name="object 86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2" name="object 87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3" name="object 88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4" name="object 89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5" name="object 90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6" name="object 91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7" name="object 92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8" name="object 93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89" name="object 94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0" name="object 95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1" name="object 96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2" name="object 97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3" name="object 98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4" name="object 99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5" name="object 100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6" name="object 101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7" name="object 102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8" name="object 103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799" name="object 104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0" name="object 105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1" name="object 106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2" name="object 107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3" name="object 108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4" name="object 109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5" name="object 110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6" name="object 111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7" name="object 112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8" name="object 113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09" name="object 114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0" name="object 115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1" name="object 116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2" name="object 117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3" name="object 118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4" name="object 119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5" name="object 120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6" name="object 121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7" name="object 122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8" name="object 123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19" name="object 124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0" name="object 125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1" name="object 126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2" name="object 127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3" name="object 128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4" name="object 129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5" name="object 130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6" name="object 131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7" name="object 132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8" name="object 133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29" name="object 134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0" name="object 135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1" name="object 136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2" name="object 137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3" name="object 138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4" name="object 139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5" name="object 140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6" name="object 141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7" name="object 142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8" name="object 143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39" name="object 144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0" name="object 145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1" name="object 146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2" name="object 147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3" name="object 148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4" name="object 149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5" name="object 150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6" name="object 151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7" name="object 152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8" name="object 153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49" name="object 154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0" name="object 155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1" name="object 156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2" name="object 157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3" name="object 158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4" name="object 159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5" name="object 160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6" name="object 161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7" name="object 162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8" name="object 163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59" name="object 164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0" name="object 165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1" name="object 166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2" name="object 167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3" name="object 168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4" name="object 169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5" name="object 170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6" name="object 171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7" name="object 172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8" name="object 173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69" name="object 174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0" name="object 175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1" name="object 176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2" name="object 177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3" name="object 178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4" name="object 179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5" name="object 180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6" name="object 181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7" name="object 182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8" name="object 183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79" name="object 184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80" name="object 185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81" name="object 186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82" name="object 187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83" name="object 188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9884" name="object 5"/>
          <p:cNvSpPr txBox="1">
            <a:spLocks noChangeArrowheads="1"/>
          </p:cNvSpPr>
          <p:nvPr/>
        </p:nvSpPr>
        <p:spPr bwMode="auto">
          <a:xfrm>
            <a:off x="3157538" y="2901950"/>
            <a:ext cx="32750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17575">
              <a:lnSpc>
                <a:spcPts val="4650"/>
              </a:lnSpc>
              <a:spcBef>
                <a:spcPts val="238"/>
              </a:spcBef>
            </a:pPr>
            <a:r>
              <a:rPr lang="en-US" sz="6600" b="1" baseline="1000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CEI</a:t>
            </a:r>
            <a:endParaRPr lang="en-US" sz="4400">
              <a:latin typeface="DejaVu Sans"/>
              <a:ea typeface="DejaVu Sans"/>
              <a:cs typeface="DejaVu Sans"/>
            </a:endParaRPr>
          </a:p>
          <a:p>
            <a:pPr marL="917575">
              <a:lnSpc>
                <a:spcPts val="5075"/>
              </a:lnSpc>
              <a:spcBef>
                <a:spcPts val="2000"/>
              </a:spcBef>
            </a:pPr>
            <a:r>
              <a:rPr lang="en-US" sz="4400" b="1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Especifico</a:t>
            </a:r>
            <a:endParaRPr lang="en-US" sz="4400">
              <a:latin typeface="DejaVu Sans"/>
              <a:ea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700" y="3803650"/>
            <a:ext cx="2932113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spc="-9" dirty="0">
                <a:solidFill>
                  <a:srgbClr val="003366"/>
                </a:solidFill>
                <a:latin typeface="DejaVu Sans"/>
                <a:cs typeface="DejaVu Sans"/>
              </a:rPr>
              <a:t>C</a:t>
            </a:r>
            <a:r>
              <a:rPr sz="4400" b="1" spc="4" dirty="0">
                <a:solidFill>
                  <a:srgbClr val="003366"/>
                </a:solidFill>
                <a:latin typeface="DejaVu Sans"/>
                <a:cs typeface="DejaVu Sans"/>
              </a:rPr>
              <a:t>ad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as</a:t>
            </a:r>
            <a:r>
              <a:rPr sz="4400" b="1" spc="-9" dirty="0">
                <a:solidFill>
                  <a:srgbClr val="003366"/>
                </a:solidFill>
                <a:latin typeface="DejaVu Sans"/>
                <a:cs typeface="DejaVu Sans"/>
              </a:rPr>
              <a:t>t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ro</a:t>
            </a:r>
            <a:endParaRPr sz="4400">
              <a:latin typeface="DejaVu Sans"/>
              <a:cs typeface="DejaVu Sans"/>
            </a:endParaRPr>
          </a:p>
        </p:txBody>
      </p:sp>
      <p:sp>
        <p:nvSpPr>
          <p:cNvPr id="29886" name="object 3"/>
          <p:cNvSpPr txBox="1">
            <a:spLocks noChangeArrowheads="1"/>
          </p:cNvSpPr>
          <p:nvPr/>
        </p:nvSpPr>
        <p:spPr bwMode="auto">
          <a:xfrm>
            <a:off x="6518275" y="3803650"/>
            <a:ext cx="892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600"/>
              </a:lnSpc>
              <a:spcBef>
                <a:spcPts val="225"/>
              </a:spcBef>
            </a:pPr>
            <a:r>
              <a:rPr lang="en-US" sz="4400" b="1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do</a:t>
            </a:r>
            <a:endParaRPr lang="en-US" sz="4400">
              <a:latin typeface="DejaVu Sans"/>
              <a:ea typeface="DejaVu Sans"/>
              <a:cs typeface="DejaVu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96175" y="3803650"/>
            <a:ext cx="1590675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b="1" spc="9" dirty="0">
                <a:solidFill>
                  <a:srgbClr val="003366"/>
                </a:solidFill>
                <a:latin typeface="DejaVu Sans"/>
                <a:cs typeface="DejaVu Sans"/>
              </a:rPr>
              <a:t>I</a:t>
            </a:r>
            <a:r>
              <a:rPr sz="4400" b="1" dirty="0">
                <a:solidFill>
                  <a:srgbClr val="003366"/>
                </a:solidFill>
                <a:latin typeface="DejaVu Sans"/>
                <a:cs typeface="DejaVu Sans"/>
              </a:rPr>
              <a:t>NSS</a:t>
            </a:r>
            <a:endParaRPr sz="4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02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2" name="object 203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3" name="object 204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4" name="object 205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5" name="object 19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6" name="object 20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7" name="object 21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8" name="object 22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29" name="object 23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0" name="object 24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1" name="object 25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2" name="object 26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3" name="object 27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4" name="object 28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5" name="object 29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6" name="object 30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7" name="object 31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8" name="object 32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39" name="object 33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0" name="object 34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1" name="object 35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2" name="object 36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3" name="object 37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4" name="object 38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5" name="object 39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6" name="object 40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7" name="object 41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8" name="object 42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49" name="object 43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0" name="object 44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1" name="object 45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2" name="object 46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3" name="object 47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4" name="object 48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5" name="object 49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6" name="object 50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7" name="object 51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8" name="object 52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9" name="object 53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0" name="object 54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1" name="object 55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2" name="object 56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3" name="object 57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4" name="object 58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5" name="object 59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6" name="object 60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7" name="object 61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8" name="object 62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69" name="object 63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0" name="object 64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1" name="object 65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2" name="object 66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3" name="object 67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4" name="object 68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5" name="object 69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6" name="object 70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7" name="object 71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8" name="object 72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79" name="object 73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0" name="object 74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1" name="object 75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2" name="object 76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3" name="object 77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4" name="object 78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5" name="object 79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6" name="object 80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7" name="object 81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8" name="object 82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89" name="object 83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0" name="object 84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1" name="object 85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2" name="object 86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3" name="object 87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4" name="object 88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5" name="object 89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6" name="object 90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7" name="object 91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8" name="object 92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99" name="object 93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0" name="object 94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1" name="object 95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2" name="object 96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3" name="object 97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4" name="object 98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5" name="object 99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6" name="object 100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7" name="object 101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8" name="object 102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09" name="object 103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0" name="object 104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1" name="object 105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2" name="object 106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3" name="object 107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4" name="object 108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5" name="object 109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6" name="object 110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7" name="object 111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8" name="object 112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19" name="object 113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0" name="object 114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1" name="object 115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2" name="object 116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3" name="object 117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4" name="object 118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5" name="object 119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6" name="object 120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7" name="object 121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8" name="object 122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29" name="object 123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0" name="object 124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1" name="object 125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2" name="object 126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3" name="object 127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4" name="object 128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5" name="object 129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6" name="object 130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7" name="object 131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8" name="object 132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39" name="object 133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0" name="object 134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1" name="object 135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2" name="object 136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3" name="object 137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4" name="object 138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5" name="object 139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6" name="object 140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7" name="object 141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8" name="object 142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49" name="object 143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0" name="object 144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1" name="object 145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2" name="object 146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3" name="object 147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4" name="object 148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5" name="object 149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6" name="object 150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7" name="object 151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8" name="object 152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59" name="object 153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0" name="object 154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1" name="object 155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2" name="object 156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3" name="object 157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4" name="object 158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5" name="object 159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6" name="object 160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7" name="object 161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8" name="object 162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69" name="object 163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0" name="object 164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1" name="object 165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2" name="object 166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3" name="object 167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4" name="object 168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5" name="object 169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6" name="object 170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7" name="object 171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8" name="object 172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79" name="object 173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0" name="object 174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1" name="object 175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2" name="object 176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3" name="object 177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4" name="object 178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5" name="object 179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6" name="object 180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7" name="object 181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8" name="object 182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89" name="object 183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0" name="object 184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1" name="object 185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2" name="object 186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3" name="object 187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4" name="object 188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5" name="object 189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6" name="object 190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7" name="object 191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8" name="object 192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899" name="object 193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0" name="object 194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1" name="object 195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2" name="object 196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3" name="object 197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4" name="object 198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5" name="object 199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6" name="object 200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907" name="object 201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" name="object 18"/>
          <p:cNvSpPr txBox="1"/>
          <p:nvPr/>
        </p:nvSpPr>
        <p:spPr>
          <a:xfrm>
            <a:off x="3200400" y="1182688"/>
            <a:ext cx="283845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Matr</a:t>
            </a:r>
            <a:r>
              <a:rPr sz="3200" b="1" spc="-4" dirty="0">
                <a:solidFill>
                  <a:srgbClr val="000099"/>
                </a:solidFill>
                <a:latin typeface="Tahoma"/>
                <a:cs typeface="Tahoma"/>
              </a:rPr>
              <a:t>í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c</a:t>
            </a:r>
            <a:r>
              <a:rPr sz="3200" b="1" spc="9" dirty="0">
                <a:solidFill>
                  <a:srgbClr val="000099"/>
                </a:solidFill>
                <a:latin typeface="Tahoma"/>
                <a:cs typeface="Tahoma"/>
              </a:rPr>
              <a:t>u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la CEI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763" y="1752600"/>
            <a:ext cx="16954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4" dirty="0">
                <a:latin typeface="Arial"/>
                <a:cs typeface="Arial"/>
              </a:rPr>
              <a:t>b</a:t>
            </a:r>
            <a:r>
              <a:rPr sz="2400" b="1" spc="-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g</a:t>
            </a:r>
            <a:r>
              <a:rPr sz="2400" b="1" spc="-4" dirty="0">
                <a:latin typeface="Arial"/>
                <a:cs typeface="Arial"/>
              </a:rPr>
              <a:t>ad</a:t>
            </a:r>
            <a:r>
              <a:rPr sz="2400" b="1" spc="4" dirty="0">
                <a:latin typeface="Arial"/>
                <a:cs typeface="Arial"/>
              </a:rPr>
              <a:t>o</a:t>
            </a:r>
            <a:r>
              <a:rPr sz="2400" b="1" spc="-4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910" name="object 16"/>
          <p:cNvSpPr txBox="1">
            <a:spLocks noChangeArrowheads="1"/>
          </p:cNvSpPr>
          <p:nvPr/>
        </p:nvSpPr>
        <p:spPr bwMode="auto">
          <a:xfrm>
            <a:off x="714375" y="2482850"/>
            <a:ext cx="8239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6838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latin typeface="Arial" charset="0"/>
                <a:cs typeface="Arial" charset="0"/>
              </a:rPr>
              <a:t>Equiparado à empresa isenta de registro no CNPJ</a:t>
            </a:r>
            <a:endParaRPr lang="en-US" sz="2400">
              <a:latin typeface="Arial" charset="0"/>
              <a:cs typeface="Arial" charset="0"/>
            </a:endParaRPr>
          </a:p>
          <a:p>
            <a:pPr marL="96838"/>
            <a:r>
              <a:rPr lang="en-US" sz="2400" b="1">
                <a:latin typeface="Arial" charset="0"/>
                <a:cs typeface="Arial" charset="0"/>
              </a:rPr>
              <a:t>Proprietário de imóvel, dono da obra ou incorporador de construção civil (PF ou PJ)</a:t>
            </a:r>
            <a:endParaRPr lang="en-US" sz="2400">
              <a:latin typeface="Arial" charset="0"/>
              <a:cs typeface="Arial" charset="0"/>
            </a:endParaRPr>
          </a:p>
          <a:p>
            <a:pPr marL="96838">
              <a:lnSpc>
                <a:spcPct val="96000"/>
              </a:lnSpc>
            </a:pPr>
            <a:r>
              <a:rPr lang="en-US" sz="2400" b="1">
                <a:latin typeface="Arial" charset="0"/>
                <a:cs typeface="Arial" charset="0"/>
              </a:rPr>
              <a:t>Construtora com obra por empreitada total</a:t>
            </a:r>
            <a:endParaRPr lang="en-US" sz="2400">
              <a:latin typeface="Arial" charset="0"/>
              <a:cs typeface="Arial" charset="0"/>
            </a:endParaRPr>
          </a:p>
          <a:p>
            <a:pPr marL="96838">
              <a:spcBef>
                <a:spcPts val="125"/>
              </a:spcBef>
            </a:pPr>
            <a:r>
              <a:rPr lang="en-US" sz="2400" b="1">
                <a:latin typeface="Arial" charset="0"/>
                <a:cs typeface="Arial" charset="0"/>
              </a:rPr>
              <a:t>Empresa líder em consórcio para obra de construção civil por empreitada total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763" y="2544763"/>
            <a:ext cx="153987" cy="1619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763" y="2909888"/>
            <a:ext cx="153987" cy="1635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763" y="3641725"/>
            <a:ext cx="153987" cy="1619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763" y="4006850"/>
            <a:ext cx="153987" cy="1635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30915" name="object 11"/>
          <p:cNvSpPr txBox="1">
            <a:spLocks noChangeArrowheads="1"/>
          </p:cNvSpPr>
          <p:nvPr/>
        </p:nvSpPr>
        <p:spPr bwMode="auto">
          <a:xfrm>
            <a:off x="714375" y="4678363"/>
            <a:ext cx="1571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latin typeface="Arial" charset="0"/>
                <a:cs typeface="Arial" charset="0"/>
              </a:rPr>
              <a:t>Produtor</a:t>
            </a:r>
            <a:endParaRPr lang="en-US" sz="2400">
              <a:latin typeface="Arial" charset="0"/>
              <a:cs typeface="Arial" charset="0"/>
            </a:endParaRPr>
          </a:p>
          <a:p>
            <a:pPr marL="228600">
              <a:lnSpc>
                <a:spcPct val="96000"/>
              </a:lnSpc>
            </a:pPr>
            <a:r>
              <a:rPr lang="en-US" sz="2400" b="1">
                <a:latin typeface="Arial" charset="0"/>
                <a:cs typeface="Arial" charset="0"/>
              </a:rPr>
              <a:t>especial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8875" y="4678363"/>
            <a:ext cx="7493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latin typeface="Arial"/>
                <a:cs typeface="Arial"/>
              </a:rPr>
              <a:t>r</a:t>
            </a:r>
            <a:r>
              <a:rPr sz="2400" b="1" spc="4" dirty="0">
                <a:latin typeface="Arial"/>
                <a:cs typeface="Arial"/>
              </a:rPr>
              <a:t>ur</a:t>
            </a: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1050" y="4678363"/>
            <a:ext cx="18303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4" dirty="0">
                <a:latin typeface="Arial"/>
                <a:cs typeface="Arial"/>
              </a:rPr>
              <a:t>on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4" dirty="0">
                <a:latin typeface="Arial"/>
                <a:cs typeface="Arial"/>
              </a:rPr>
              <a:t>b</a:t>
            </a:r>
            <a:r>
              <a:rPr sz="2400" b="1" spc="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4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5900" y="4678363"/>
            <a:ext cx="14922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n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ivi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spc="4" dirty="0">
                <a:latin typeface="Arial"/>
                <a:cs typeface="Arial"/>
              </a:rPr>
              <a:t>u</a:t>
            </a: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2613" y="4678363"/>
            <a:ext cx="441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400" y="4678363"/>
            <a:ext cx="14398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latin typeface="Arial"/>
                <a:cs typeface="Arial"/>
              </a:rPr>
              <a:t>se</a:t>
            </a:r>
            <a:r>
              <a:rPr sz="2400" b="1" spc="4" dirty="0">
                <a:latin typeface="Arial"/>
                <a:cs typeface="Arial"/>
              </a:rPr>
              <a:t>g</a:t>
            </a:r>
            <a:r>
              <a:rPr sz="2400" b="1" spc="-4" dirty="0">
                <a:latin typeface="Arial"/>
                <a:cs typeface="Arial"/>
              </a:rPr>
              <a:t>u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spc="-4" dirty="0">
                <a:latin typeface="Arial"/>
                <a:cs typeface="Arial"/>
              </a:rPr>
              <a:t>ad</a:t>
            </a:r>
            <a:r>
              <a:rPr sz="2400" b="1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763" y="4738688"/>
            <a:ext cx="153987" cy="1635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30922" name="object 4"/>
          <p:cNvSpPr txBox="1">
            <a:spLocks noChangeArrowheads="1"/>
          </p:cNvSpPr>
          <p:nvPr/>
        </p:nvSpPr>
        <p:spPr bwMode="auto">
          <a:xfrm>
            <a:off x="714375" y="5410200"/>
            <a:ext cx="82407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6838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latin typeface="Arial" charset="0"/>
                <a:cs typeface="Arial" charset="0"/>
              </a:rPr>
              <a:t>Titular de cartório (independente de registro no CNPJ)</a:t>
            </a:r>
            <a:endParaRPr lang="en-US" sz="2400">
              <a:latin typeface="Arial" charset="0"/>
              <a:cs typeface="Arial" charset="0"/>
            </a:endParaRPr>
          </a:p>
          <a:p>
            <a:pPr marL="96838"/>
            <a:r>
              <a:rPr lang="en-US" sz="2400" b="1">
                <a:latin typeface="Arial" charset="0"/>
                <a:cs typeface="Arial" charset="0"/>
              </a:rPr>
              <a:t>Pessoa física não-produtor rural que adquire produção para venda à PF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63" y="5470525"/>
            <a:ext cx="153987" cy="1619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8763" y="5835650"/>
            <a:ext cx="153987" cy="1635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ct val="92488"/>
              </a:lnSpc>
              <a:spcBef>
                <a:spcPts val="30"/>
              </a:spcBef>
              <a:spcAft>
                <a:spcPts val="0"/>
              </a:spcAft>
              <a:defRPr/>
            </a:pPr>
            <a:r>
              <a:rPr sz="1050" dirty="0">
                <a:latin typeface="Wingdings"/>
                <a:cs typeface="Wingdings"/>
              </a:rPr>
              <a:t></a:t>
            </a:r>
            <a:endParaRPr sz="10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192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46" name="object 193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47" name="object 194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48" name="object 195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49" name="object 9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0" name="object 10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1" name="object 11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2" name="object 12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3" name="object 13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4" name="object 14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5" name="object 15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6" name="object 16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7" name="object 17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8" name="object 18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59" name="object 19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0" name="object 20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1" name="object 21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2" name="object 22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3" name="object 23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4" name="object 24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5" name="object 25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6" name="object 26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7" name="object 27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8" name="object 28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69" name="object 29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0" name="object 30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1" name="object 31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2" name="object 32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3" name="object 33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4" name="object 34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5" name="object 35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6" name="object 36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7" name="object 37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8" name="object 38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79" name="object 39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0" name="object 40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1" name="object 41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2" name="object 42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3" name="object 43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4" name="object 44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5" name="object 45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6" name="object 46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7" name="object 47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8" name="object 48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89" name="object 49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0" name="object 50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1" name="object 51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2" name="object 52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3" name="object 53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4" name="object 54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5" name="object 55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6" name="object 56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7" name="object 57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8" name="object 58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799" name="object 59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0" name="object 60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1" name="object 61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2" name="object 62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3" name="object 63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4" name="object 64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5" name="object 65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6" name="object 66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7" name="object 67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8" name="object 68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09" name="object 69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0" name="object 70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1" name="object 71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2" name="object 72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3" name="object 73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4" name="object 74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5" name="object 75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6" name="object 76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7" name="object 77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8" name="object 78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19" name="object 79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0" name="object 80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1" name="object 81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2" name="object 82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3" name="object 83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4" name="object 84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5" name="object 85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6" name="object 86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7" name="object 87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8" name="object 88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29" name="object 89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0" name="object 90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1" name="object 91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2" name="object 92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3" name="object 93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4" name="object 94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5" name="object 95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6" name="object 96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7" name="object 97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8" name="object 98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39" name="object 99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0" name="object 100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1" name="object 101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2" name="object 102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3" name="object 103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4" name="object 104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5" name="object 105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6" name="object 106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7" name="object 107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8" name="object 108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49" name="object 109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0" name="object 110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1" name="object 111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2" name="object 112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3" name="object 113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4" name="object 114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5" name="object 115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6" name="object 116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7" name="object 117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8" name="object 118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59" name="object 119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0" name="object 120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1" name="object 121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2" name="object 122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3" name="object 123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4" name="object 124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5" name="object 125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6" name="object 126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7" name="object 127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8" name="object 128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69" name="object 129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0" name="object 130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1" name="object 131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2" name="object 132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3" name="object 133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4" name="object 134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5" name="object 135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6" name="object 136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7" name="object 137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8" name="object 138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79" name="object 139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0" name="object 140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1" name="object 141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2" name="object 142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3" name="object 143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4" name="object 144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5" name="object 145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6" name="object 146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7" name="object 147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8" name="object 148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89" name="object 149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0" name="object 150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1" name="object 151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2" name="object 152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3" name="object 153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4" name="object 154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5" name="object 155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6" name="object 156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7" name="object 157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8" name="object 158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899" name="object 159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0" name="object 160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1" name="object 161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2" name="object 162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3" name="object 163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4" name="object 164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5" name="object 165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6" name="object 166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7" name="object 167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8" name="object 168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09" name="object 169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0" name="object 170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1" name="object 171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2" name="object 172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3" name="object 173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4" name="object 174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5" name="object 175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6" name="object 176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7" name="object 177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8" name="object 178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19" name="object 179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0" name="object 180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1" name="object 181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2" name="object 182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3" name="object 183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4" name="object 184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5" name="object 185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6" name="object 186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7" name="object 187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8" name="object 188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29" name="object 189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30" name="object 190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1931" name="object 191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" name="object 8"/>
          <p:cNvSpPr txBox="1"/>
          <p:nvPr/>
        </p:nvSpPr>
        <p:spPr>
          <a:xfrm>
            <a:off x="3200400" y="1362075"/>
            <a:ext cx="2001838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Matr</a:t>
            </a:r>
            <a:r>
              <a:rPr sz="3200" b="1" spc="-4" dirty="0">
                <a:solidFill>
                  <a:srgbClr val="000099"/>
                </a:solidFill>
                <a:latin typeface="Tahoma"/>
                <a:cs typeface="Tahoma"/>
              </a:rPr>
              <a:t>í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c</a:t>
            </a:r>
            <a:r>
              <a:rPr sz="3200" b="1" spc="9" dirty="0">
                <a:solidFill>
                  <a:srgbClr val="000099"/>
                </a:solidFill>
                <a:latin typeface="Tahoma"/>
                <a:cs typeface="Tahoma"/>
              </a:rPr>
              <a:t>u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la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1933" name="object 7"/>
          <p:cNvSpPr txBox="1">
            <a:spLocks noChangeArrowheads="1"/>
          </p:cNvSpPr>
          <p:nvPr/>
        </p:nvSpPr>
        <p:spPr bwMode="auto">
          <a:xfrm>
            <a:off x="5233988" y="1362075"/>
            <a:ext cx="804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400"/>
              </a:lnSpc>
              <a:spcBef>
                <a:spcPts val="175"/>
              </a:spcBef>
            </a:pPr>
            <a: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CEI</a:t>
            </a:r>
            <a:endParaRPr lang="en-US" sz="3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375" y="2562225"/>
            <a:ext cx="175736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9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scrição: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935" name="object 5"/>
          <p:cNvSpPr txBox="1">
            <a:spLocks noChangeArrowheads="1"/>
          </p:cNvSpPr>
          <p:nvPr/>
        </p:nvSpPr>
        <p:spPr bwMode="auto">
          <a:xfrm>
            <a:off x="812800" y="3416300"/>
            <a:ext cx="54483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 b="1">
                <a:latin typeface="Arial" charset="0"/>
                <a:cs typeface="Arial" charset="0"/>
              </a:rPr>
              <a:t>Internet;</a:t>
            </a:r>
            <a:endParaRPr lang="en-US" sz="2800">
              <a:latin typeface="Arial" charset="0"/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800" b="1">
                <a:latin typeface="Arial" charset="0"/>
                <a:cs typeface="Arial" charset="0"/>
              </a:rPr>
              <a:t>Unidades da Receita Federal do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763" y="3486150"/>
            <a:ext cx="176212" cy="1857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85"/>
              </a:lnSpc>
              <a:spcBef>
                <a:spcPts val="69"/>
              </a:spcBef>
              <a:spcAft>
                <a:spcPts val="0"/>
              </a:spcAft>
              <a:defRPr/>
            </a:pPr>
            <a:r>
              <a:rPr sz="1250" dirty="0">
                <a:latin typeface="Wingdings"/>
                <a:cs typeface="Wingdings"/>
              </a:rPr>
              <a:t></a:t>
            </a:r>
            <a:endParaRPr sz="12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8563" y="3843338"/>
            <a:ext cx="21113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b="1" spc="-9" dirty="0">
                <a:latin typeface="Arial"/>
                <a:cs typeface="Arial"/>
              </a:rPr>
              <a:t>B</a:t>
            </a:r>
            <a:r>
              <a:rPr sz="2800" b="1" spc="9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asil - </a:t>
            </a:r>
            <a:r>
              <a:rPr sz="2800" b="1" spc="-4" dirty="0">
                <a:latin typeface="Arial"/>
                <a:cs typeface="Arial"/>
              </a:rPr>
              <a:t>R</a:t>
            </a:r>
            <a:r>
              <a:rPr sz="2800" b="1" spc="-9" dirty="0">
                <a:latin typeface="Arial"/>
                <a:cs typeface="Arial"/>
              </a:rPr>
              <a:t>F</a:t>
            </a:r>
            <a:r>
              <a:rPr sz="2800" b="1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8763" y="3913188"/>
            <a:ext cx="176212" cy="1857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385"/>
              </a:lnSpc>
              <a:spcBef>
                <a:spcPts val="69"/>
              </a:spcBef>
              <a:spcAft>
                <a:spcPts val="0"/>
              </a:spcAft>
              <a:defRPr/>
            </a:pPr>
            <a:r>
              <a:rPr sz="1250" dirty="0">
                <a:latin typeface="Wingdings"/>
                <a:cs typeface="Wingdings"/>
              </a:rPr>
              <a:t></a:t>
            </a:r>
            <a:endParaRPr sz="12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object 191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2" name="object 192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3" name="object 193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4" name="object 194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5" name="object 8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6" name="object 9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7" name="object 10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8" name="object 11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29" name="object 12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0" name="object 13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1" name="object 14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2" name="object 15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3" name="object 16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4" name="object 17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5" name="object 18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6" name="object 19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7" name="object 20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8" name="object 21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39" name="object 22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0" name="object 23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1" name="object 24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2" name="object 25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3" name="object 26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4" name="object 27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5" name="object 28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6" name="object 29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7" name="object 30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8" name="object 31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49" name="object 32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0" name="object 33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1" name="object 34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2" name="object 35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3" name="object 36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4" name="object 37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5" name="object 38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6" name="object 39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7" name="object 40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8" name="object 41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59" name="object 42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0" name="object 43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1" name="object 44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2" name="object 45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3" name="object 46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4" name="object 47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5" name="object 48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6" name="object 49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7" name="object 50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8" name="object 51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69" name="object 52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0" name="object 53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1" name="object 54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2" name="object 55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3" name="object 56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4" name="object 57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5" name="object 58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6" name="object 59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7" name="object 60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8" name="object 61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79" name="object 62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0" name="object 63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1" name="object 64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2" name="object 65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3" name="object 66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4" name="object 67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5" name="object 68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6" name="object 69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7" name="object 70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8" name="object 71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89" name="object 72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0" name="object 73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1" name="object 74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2" name="object 75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3" name="object 76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4" name="object 77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5" name="object 78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6" name="object 79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7" name="object 80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8" name="object 81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199" name="object 82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0" name="object 83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1" name="object 84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2" name="object 85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3" name="object 86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4" name="object 87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5" name="object 88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6" name="object 89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7" name="object 90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8" name="object 91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09" name="object 92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0" name="object 93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1" name="object 94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2" name="object 95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3" name="object 96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4" name="object 97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5" name="object 98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6" name="object 99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7" name="object 100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8" name="object 101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19" name="object 102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0" name="object 103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1" name="object 104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2" name="object 105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3" name="object 106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4" name="object 107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5" name="object 108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6" name="object 109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7" name="object 110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8" name="object 111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29" name="object 112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0" name="object 113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1" name="object 114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2" name="object 115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3" name="object 116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4" name="object 117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5" name="object 118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6" name="object 119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7" name="object 120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8" name="object 121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39" name="object 122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0" name="object 123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1" name="object 124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2" name="object 125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3" name="object 126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4" name="object 127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5" name="object 128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6" name="object 129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7" name="object 130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8" name="object 131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49" name="object 132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0" name="object 133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1" name="object 134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2" name="object 135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3" name="object 136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4" name="object 137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5" name="object 138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6" name="object 139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7" name="object 140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8" name="object 141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59" name="object 142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0" name="object 143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1" name="object 144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2" name="object 145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3" name="object 146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4" name="object 147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5" name="object 148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6" name="object 149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7" name="object 150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8" name="object 151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69" name="object 152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0" name="object 153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1" name="object 154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2" name="object 155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3" name="object 156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4" name="object 157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5" name="object 158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6" name="object 159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7" name="object 160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8" name="object 161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79" name="object 162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0" name="object 163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1" name="object 164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2" name="object 165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3" name="object 166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4" name="object 167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5" name="object 168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6" name="object 169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7" name="object 170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8" name="object 171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89" name="object 172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0" name="object 173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1" name="object 174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2" name="object 175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3" name="object 176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4" name="object 177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5" name="object 178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6" name="object 179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7" name="object 180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8" name="object 181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299" name="object 182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0" name="object 183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1" name="object 184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2" name="object 185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3" name="object 186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4" name="object 187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5" name="object 188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6" name="object 189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7" name="object 190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5308" name="object 7"/>
          <p:cNvSpPr txBox="1">
            <a:spLocks noChangeArrowheads="1"/>
          </p:cNvSpPr>
          <p:nvPr/>
        </p:nvSpPr>
        <p:spPr bwMode="auto">
          <a:xfrm>
            <a:off x="3506788" y="1108075"/>
            <a:ext cx="28146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8200"/>
              </a:lnSpc>
              <a:spcBef>
                <a:spcPts val="413"/>
              </a:spcBef>
            </a:pPr>
            <a:r>
              <a:rPr lang="en-US" sz="12000" b="1" baseline="-100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CNPJ</a:t>
            </a:r>
            <a:endParaRPr lang="en-US" sz="8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13" y="2519363"/>
            <a:ext cx="3195637" cy="635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5000"/>
              </a:lnSpc>
              <a:spcBef>
                <a:spcPts val="250"/>
              </a:spcBef>
              <a:spcAft>
                <a:spcPts val="0"/>
              </a:spcAft>
              <a:defRPr/>
            </a:pP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Cadas</a:t>
            </a:r>
            <a:r>
              <a:rPr sz="4800" b="1" spc="-19" dirty="0">
                <a:solidFill>
                  <a:srgbClr val="003366"/>
                </a:solidFill>
                <a:latin typeface="DejaVu Sans"/>
                <a:cs typeface="DejaVu Sans"/>
              </a:rPr>
              <a:t>t</a:t>
            </a: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ro</a:t>
            </a:r>
            <a:endParaRPr sz="48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9413" y="2519363"/>
            <a:ext cx="3081337" cy="635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5000"/>
              </a:lnSpc>
              <a:spcBef>
                <a:spcPts val="250"/>
              </a:spcBef>
              <a:spcAft>
                <a:spcPts val="0"/>
              </a:spcAft>
              <a:defRPr/>
            </a:pP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Na</a:t>
            </a:r>
            <a:r>
              <a:rPr sz="4800" b="1" spc="-4" dirty="0">
                <a:solidFill>
                  <a:srgbClr val="003366"/>
                </a:solidFill>
                <a:latin typeface="DejaVu Sans"/>
                <a:cs typeface="DejaVu Sans"/>
              </a:rPr>
              <a:t>c</a:t>
            </a: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io</a:t>
            </a:r>
            <a:r>
              <a:rPr sz="4800" b="1" spc="-4" dirty="0">
                <a:solidFill>
                  <a:srgbClr val="003366"/>
                </a:solidFill>
                <a:latin typeface="DejaVu Sans"/>
                <a:cs typeface="DejaVu Sans"/>
              </a:rPr>
              <a:t>n</a:t>
            </a: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al</a:t>
            </a:r>
            <a:endParaRPr sz="4800" dirty="0">
              <a:latin typeface="DejaVu Sans"/>
              <a:cs typeface="DejaVu Sans"/>
            </a:endParaRPr>
          </a:p>
        </p:txBody>
      </p:sp>
      <p:sp>
        <p:nvSpPr>
          <p:cNvPr id="5311" name="object 4"/>
          <p:cNvSpPr txBox="1">
            <a:spLocks noChangeArrowheads="1"/>
          </p:cNvSpPr>
          <p:nvPr/>
        </p:nvSpPr>
        <p:spPr bwMode="auto">
          <a:xfrm>
            <a:off x="7366000" y="2519363"/>
            <a:ext cx="9636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lang="en-US" sz="4800" b="1">
                <a:solidFill>
                  <a:srgbClr val="003366"/>
                </a:solidFill>
                <a:latin typeface="DejaVu Sans"/>
                <a:ea typeface="DejaVu Sans"/>
                <a:cs typeface="DejaVu Sans"/>
              </a:rPr>
              <a:t>da</a:t>
            </a:r>
            <a:endParaRPr lang="en-US" sz="4800">
              <a:latin typeface="DejaVu Sans"/>
              <a:ea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9088" y="3249613"/>
            <a:ext cx="2894012" cy="635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5000"/>
              </a:lnSpc>
              <a:spcBef>
                <a:spcPts val="250"/>
              </a:spcBef>
              <a:spcAft>
                <a:spcPts val="0"/>
              </a:spcAft>
              <a:defRPr/>
            </a:pP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P</a:t>
            </a:r>
            <a:r>
              <a:rPr sz="4800" b="1" spc="-9" dirty="0">
                <a:solidFill>
                  <a:srgbClr val="003366"/>
                </a:solidFill>
                <a:latin typeface="DejaVu Sans"/>
                <a:cs typeface="DejaVu Sans"/>
              </a:rPr>
              <a:t>e</a:t>
            </a:r>
            <a:r>
              <a:rPr sz="4800" b="1" spc="-4" dirty="0">
                <a:solidFill>
                  <a:srgbClr val="003366"/>
                </a:solidFill>
                <a:latin typeface="DejaVu Sans"/>
                <a:cs typeface="DejaVu Sans"/>
              </a:rPr>
              <a:t>s</a:t>
            </a: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soas</a:t>
            </a:r>
            <a:endParaRPr sz="4800" dirty="0"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6763" y="3249613"/>
            <a:ext cx="3067050" cy="635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5000"/>
              </a:lnSpc>
              <a:spcBef>
                <a:spcPts val="250"/>
              </a:spcBef>
              <a:spcAft>
                <a:spcPts val="0"/>
              </a:spcAft>
              <a:defRPr/>
            </a:pPr>
            <a:r>
              <a:rPr sz="4800" b="1" spc="-4" dirty="0">
                <a:solidFill>
                  <a:srgbClr val="003366"/>
                </a:solidFill>
                <a:latin typeface="DejaVu Sans"/>
                <a:cs typeface="DejaVu Sans"/>
              </a:rPr>
              <a:t>J</a:t>
            </a: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uríd</a:t>
            </a:r>
            <a:r>
              <a:rPr sz="4800" b="1" spc="-4" dirty="0">
                <a:solidFill>
                  <a:srgbClr val="003366"/>
                </a:solidFill>
                <a:latin typeface="DejaVu Sans"/>
                <a:cs typeface="DejaVu Sans"/>
              </a:rPr>
              <a:t>i</a:t>
            </a:r>
            <a:r>
              <a:rPr sz="4800" b="1" dirty="0">
                <a:solidFill>
                  <a:srgbClr val="003366"/>
                </a:solidFill>
                <a:latin typeface="DejaVu Sans"/>
                <a:cs typeface="DejaVu Sans"/>
              </a:rPr>
              <a:t>cas</a:t>
            </a:r>
            <a:endParaRPr sz="4800" dirty="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195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0" name="object 196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1" name="object 197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2" name="object 198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3" name="object 12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4" name="object 13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5" name="object 14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6" name="object 15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7" name="object 16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8" name="object 17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79" name="object 18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0" name="object 19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1" name="object 20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2" name="object 21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3" name="object 22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4" name="object 23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5" name="object 24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6" name="object 25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7" name="object 26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8" name="object 27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89" name="object 28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0" name="object 29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1" name="object 30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2" name="object 31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3" name="object 32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4" name="object 33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5" name="object 34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6" name="object 35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7" name="object 36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8" name="object 37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799" name="object 38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0" name="object 39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1" name="object 40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2" name="object 41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3" name="object 42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4" name="object 43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5" name="object 44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6" name="object 45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7" name="object 46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8" name="object 47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09" name="object 48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0" name="object 49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1" name="object 50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2" name="object 51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3" name="object 52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4" name="object 53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5" name="object 54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6" name="object 55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7" name="object 56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8" name="object 57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19" name="object 58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0" name="object 59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1" name="object 60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2" name="object 61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3" name="object 62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4" name="object 63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5" name="object 64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6" name="object 65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7" name="object 66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8" name="object 67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29" name="object 68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0" name="object 69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1" name="object 70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2" name="object 71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3" name="object 72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4" name="object 73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5" name="object 74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6" name="object 75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7" name="object 76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8" name="object 77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39" name="object 78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0" name="object 79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1" name="object 80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2" name="object 81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3" name="object 82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4" name="object 83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5" name="object 84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6" name="object 85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7" name="object 86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8" name="object 87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49" name="object 88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0" name="object 89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1" name="object 90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2" name="object 91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3" name="object 92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4" name="object 93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5" name="object 94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6" name="object 95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7" name="object 96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8" name="object 97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59" name="object 98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0" name="object 99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1" name="object 100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2" name="object 101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3" name="object 102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4" name="object 103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5" name="object 104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6" name="object 105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7" name="object 106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8" name="object 107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69" name="object 108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0" name="object 109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1" name="object 110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2" name="object 111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3" name="object 112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4" name="object 113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5" name="object 114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6" name="object 115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7" name="object 116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8" name="object 117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79" name="object 118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0" name="object 119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1" name="object 120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2" name="object 121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3" name="object 122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4" name="object 123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5" name="object 124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6" name="object 125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7" name="object 126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8" name="object 127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89" name="object 128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0" name="object 129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1" name="object 130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2" name="object 131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3" name="object 132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4" name="object 133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5" name="object 134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6" name="object 135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7" name="object 136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8" name="object 137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899" name="object 138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0" name="object 139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1" name="object 140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2" name="object 141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3" name="object 142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4" name="object 143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5" name="object 144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6" name="object 145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7" name="object 146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8" name="object 147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09" name="object 148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0" name="object 149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1" name="object 150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2" name="object 151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3" name="object 152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4" name="object 153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5" name="object 154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6" name="object 155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7" name="object 156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8" name="object 157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19" name="object 158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0" name="object 159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1" name="object 160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2" name="object 161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3" name="object 162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4" name="object 163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5" name="object 164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6" name="object 165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7" name="object 166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8" name="object 167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29" name="object 168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0" name="object 169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1" name="object 170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2" name="object 171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3" name="object 172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4" name="object 173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5" name="object 174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6" name="object 175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7" name="object 176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8" name="object 177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39" name="object 178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0" name="object 179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1" name="object 180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2" name="object 181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3" name="object 182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4" name="object 183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5" name="object 184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6" name="object 185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7" name="object 186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8" name="object 187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49" name="object 188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0" name="object 189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1" name="object 190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2" name="object 191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3" name="object 192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4" name="object 193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5" name="object 194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6" name="object 9"/>
          <p:cNvSpPr>
            <a:spLocks/>
          </p:cNvSpPr>
          <p:nvPr/>
        </p:nvSpPr>
        <p:spPr bwMode="auto">
          <a:xfrm>
            <a:off x="1260475" y="2168525"/>
            <a:ext cx="5580063" cy="2894013"/>
          </a:xfrm>
          <a:custGeom>
            <a:avLst/>
            <a:gdLst>
              <a:gd name="T0" fmla="*/ 2790032 w 5580380"/>
              <a:gd name="T1" fmla="*/ 2894013 h 2893060"/>
              <a:gd name="T2" fmla="*/ 0 w 5580380"/>
              <a:gd name="T3" fmla="*/ 2894013 h 2893060"/>
              <a:gd name="T4" fmla="*/ 0 w 5580380"/>
              <a:gd name="T5" fmla="*/ 0 h 2893060"/>
              <a:gd name="T6" fmla="*/ 5580063 w 5580380"/>
              <a:gd name="T7" fmla="*/ 0 h 2893060"/>
              <a:gd name="T8" fmla="*/ 5580063 w 5580380"/>
              <a:gd name="T9" fmla="*/ 2894013 h 2893060"/>
              <a:gd name="T10" fmla="*/ 2790032 w 5580380"/>
              <a:gd name="T11" fmla="*/ 2894013 h 28930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80380"/>
              <a:gd name="T19" fmla="*/ 0 h 2893060"/>
              <a:gd name="T20" fmla="*/ 5580380 w 5580380"/>
              <a:gd name="T21" fmla="*/ 2893060 h 28930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80380" h="2893060">
                <a:moveTo>
                  <a:pt x="2790190" y="2893060"/>
                </a:moveTo>
                <a:lnTo>
                  <a:pt x="0" y="2893060"/>
                </a:lnTo>
                <a:lnTo>
                  <a:pt x="0" y="0"/>
                </a:lnTo>
                <a:lnTo>
                  <a:pt x="5580380" y="0"/>
                </a:lnTo>
                <a:lnTo>
                  <a:pt x="5580380" y="2893060"/>
                </a:lnTo>
                <a:lnTo>
                  <a:pt x="2790190" y="2893060"/>
                </a:lnTo>
                <a:close/>
              </a:path>
            </a:pathLst>
          </a:custGeom>
          <a:noFill/>
          <a:ln w="9344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7" name="object 10"/>
          <p:cNvSpPr>
            <a:spLocks/>
          </p:cNvSpPr>
          <p:nvPr/>
        </p:nvSpPr>
        <p:spPr bwMode="auto">
          <a:xfrm>
            <a:off x="1406525" y="1800225"/>
            <a:ext cx="3854450" cy="519113"/>
          </a:xfrm>
          <a:custGeom>
            <a:avLst/>
            <a:gdLst>
              <a:gd name="T0" fmla="*/ 1927225 w 3855720"/>
              <a:gd name="T1" fmla="*/ 519113 h 518160"/>
              <a:gd name="T2" fmla="*/ 3854450 w 3855720"/>
              <a:gd name="T3" fmla="*/ 519113 h 518160"/>
              <a:gd name="T4" fmla="*/ 3854450 w 3855720"/>
              <a:gd name="T5" fmla="*/ 0 h 518160"/>
              <a:gd name="T6" fmla="*/ 0 w 3855720"/>
              <a:gd name="T7" fmla="*/ 0 h 518160"/>
              <a:gd name="T8" fmla="*/ 0 w 3855720"/>
              <a:gd name="T9" fmla="*/ 519113 h 518160"/>
              <a:gd name="T10" fmla="*/ 1927225 w 3855720"/>
              <a:gd name="T11" fmla="*/ 519113 h 518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55720"/>
              <a:gd name="T19" fmla="*/ 0 h 518160"/>
              <a:gd name="T20" fmla="*/ 3855720 w 3855720"/>
              <a:gd name="T21" fmla="*/ 518160 h 518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55720" h="518160">
                <a:moveTo>
                  <a:pt x="1927860" y="518160"/>
                </a:moveTo>
                <a:lnTo>
                  <a:pt x="3855720" y="518160"/>
                </a:lnTo>
                <a:lnTo>
                  <a:pt x="3855720" y="0"/>
                </a:lnTo>
                <a:lnTo>
                  <a:pt x="0" y="0"/>
                </a:lnTo>
                <a:lnTo>
                  <a:pt x="0" y="518160"/>
                </a:lnTo>
                <a:lnTo>
                  <a:pt x="1927860" y="518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8" name="object 11"/>
          <p:cNvSpPr>
            <a:spLocks/>
          </p:cNvSpPr>
          <p:nvPr/>
        </p:nvSpPr>
        <p:spPr bwMode="auto">
          <a:xfrm>
            <a:off x="1406525" y="1800225"/>
            <a:ext cx="3854450" cy="519113"/>
          </a:xfrm>
          <a:custGeom>
            <a:avLst/>
            <a:gdLst>
              <a:gd name="T0" fmla="*/ 1927225 w 3855720"/>
              <a:gd name="T1" fmla="*/ 519113 h 518160"/>
              <a:gd name="T2" fmla="*/ 0 w 3855720"/>
              <a:gd name="T3" fmla="*/ 519113 h 518160"/>
              <a:gd name="T4" fmla="*/ 0 w 3855720"/>
              <a:gd name="T5" fmla="*/ 0 h 518160"/>
              <a:gd name="T6" fmla="*/ 3854450 w 3855720"/>
              <a:gd name="T7" fmla="*/ 0 h 518160"/>
              <a:gd name="T8" fmla="*/ 3854450 w 3855720"/>
              <a:gd name="T9" fmla="*/ 519113 h 518160"/>
              <a:gd name="T10" fmla="*/ 1927225 w 3855720"/>
              <a:gd name="T11" fmla="*/ 519113 h 518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55720"/>
              <a:gd name="T19" fmla="*/ 0 h 518160"/>
              <a:gd name="T20" fmla="*/ 3855720 w 3855720"/>
              <a:gd name="T21" fmla="*/ 518160 h 518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55720" h="518160">
                <a:moveTo>
                  <a:pt x="1927860" y="518160"/>
                </a:moveTo>
                <a:lnTo>
                  <a:pt x="0" y="518160"/>
                </a:lnTo>
                <a:lnTo>
                  <a:pt x="0" y="0"/>
                </a:lnTo>
                <a:lnTo>
                  <a:pt x="3855720" y="0"/>
                </a:lnTo>
                <a:lnTo>
                  <a:pt x="3855720" y="518160"/>
                </a:lnTo>
                <a:lnTo>
                  <a:pt x="1927860" y="518160"/>
                </a:lnTo>
                <a:close/>
              </a:path>
            </a:pathLst>
          </a:custGeom>
          <a:noFill/>
          <a:ln w="12579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2959" name="object 8"/>
          <p:cNvSpPr txBox="1">
            <a:spLocks noChangeArrowheads="1"/>
          </p:cNvSpPr>
          <p:nvPr/>
        </p:nvSpPr>
        <p:spPr bwMode="auto">
          <a:xfrm>
            <a:off x="1260475" y="1800225"/>
            <a:ext cx="14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7" name="object 7"/>
          <p:cNvSpPr txBox="1"/>
          <p:nvPr/>
        </p:nvSpPr>
        <p:spPr>
          <a:xfrm>
            <a:off x="1406525" y="1800225"/>
            <a:ext cx="3854450" cy="3683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0"/>
              </a:lnSpc>
              <a:spcBef>
                <a:spcPts val="1"/>
              </a:spcBef>
              <a:spcAft>
                <a:spcPts val="0"/>
              </a:spcAft>
              <a:defRPr/>
            </a:pPr>
            <a:endParaRPr sz="850">
              <a:latin typeface="+mn-lt"/>
            </a:endParaRPr>
          </a:p>
          <a:p>
            <a:pPr marL="505459" fontAlgn="auto">
              <a:lnSpc>
                <a:spcPts val="2050"/>
              </a:lnSpc>
              <a:spcBef>
                <a:spcPts val="102"/>
              </a:spcBef>
              <a:spcAft>
                <a:spcPts val="0"/>
              </a:spcAft>
              <a:defRPr/>
            </a:pP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Form</a:t>
            </a:r>
            <a:r>
              <a:rPr sz="2700" b="1" spc="-14" baseline="-1610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ção </a:t>
            </a:r>
            <a:r>
              <a:rPr sz="2700" b="1" spc="9" baseline="-1610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2700" b="1" spc="4" baseline="-16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núm</a:t>
            </a:r>
            <a:r>
              <a:rPr sz="2700" b="1" spc="-14" baseline="-1610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ro</a:t>
            </a:r>
            <a:r>
              <a:rPr sz="2700" b="1" spc="4" baseline="-16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spc="-9" baseline="-1610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2700" b="1" baseline="-1610" dirty="0">
                <a:solidFill>
                  <a:srgbClr val="003399"/>
                </a:solidFill>
                <a:latin typeface="Arial"/>
                <a:cs typeface="Arial"/>
              </a:rPr>
              <a:t>EI</a:t>
            </a:r>
            <a:endParaRPr>
              <a:latin typeface="Arial"/>
              <a:cs typeface="Arial"/>
            </a:endParaRPr>
          </a:p>
        </p:txBody>
      </p:sp>
      <p:sp>
        <p:nvSpPr>
          <p:cNvPr id="32961" name="object 6"/>
          <p:cNvSpPr txBox="1">
            <a:spLocks noChangeArrowheads="1"/>
          </p:cNvSpPr>
          <p:nvPr/>
        </p:nvSpPr>
        <p:spPr bwMode="auto">
          <a:xfrm>
            <a:off x="5260975" y="1800225"/>
            <a:ext cx="157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2962" name="object 5"/>
          <p:cNvSpPr txBox="1">
            <a:spLocks noChangeArrowheads="1"/>
          </p:cNvSpPr>
          <p:nvPr/>
        </p:nvSpPr>
        <p:spPr bwMode="auto">
          <a:xfrm>
            <a:off x="1260475" y="2168525"/>
            <a:ext cx="1460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2963" name="object 4"/>
          <p:cNvSpPr txBox="1">
            <a:spLocks noChangeArrowheads="1"/>
          </p:cNvSpPr>
          <p:nvPr/>
        </p:nvSpPr>
        <p:spPr bwMode="auto">
          <a:xfrm>
            <a:off x="1406525" y="2168525"/>
            <a:ext cx="38544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2964" name="object 3"/>
          <p:cNvSpPr txBox="1">
            <a:spLocks noChangeArrowheads="1"/>
          </p:cNvSpPr>
          <p:nvPr/>
        </p:nvSpPr>
        <p:spPr bwMode="auto">
          <a:xfrm>
            <a:off x="5260975" y="2168525"/>
            <a:ext cx="15795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32965" name="object 2"/>
          <p:cNvSpPr txBox="1">
            <a:spLocks noChangeArrowheads="1"/>
          </p:cNvSpPr>
          <p:nvPr/>
        </p:nvSpPr>
        <p:spPr bwMode="auto">
          <a:xfrm>
            <a:off x="1260475" y="2319338"/>
            <a:ext cx="5580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950"/>
              </a:lnSpc>
              <a:spcBef>
                <a:spcPts val="13"/>
              </a:spcBef>
            </a:pPr>
            <a:endParaRPr lang="en-US" sz="900"/>
          </a:p>
          <a:p>
            <a:pPr algn="ctr">
              <a:lnSpc>
                <a:spcPct val="96000"/>
              </a:lnSpc>
            </a:pPr>
            <a:r>
              <a:rPr lang="en-US" sz="3200" b="1">
                <a:solidFill>
                  <a:srgbClr val="003399"/>
                </a:solidFill>
                <a:latin typeface="Arial" charset="0"/>
                <a:cs typeface="Arial" charset="0"/>
              </a:rPr>
              <a:t>NI CEI:</a:t>
            </a:r>
            <a:endParaRPr lang="en-US" sz="3200">
              <a:latin typeface="Arial" charset="0"/>
              <a:cs typeface="Arial" charset="0"/>
            </a:endParaRPr>
          </a:p>
          <a:p>
            <a:pPr>
              <a:lnSpc>
                <a:spcPct val="96000"/>
              </a:lnSpc>
              <a:spcBef>
                <a:spcPts val="3175"/>
              </a:spcBef>
            </a:pPr>
            <a:r>
              <a:rPr lang="en-US" sz="4000" b="1">
                <a:solidFill>
                  <a:srgbClr val="003399"/>
                </a:solidFill>
                <a:latin typeface="Arial" charset="0"/>
                <a:cs typeface="Arial" charset="0"/>
              </a:rPr>
              <a:t>9999999999/99</a:t>
            </a:r>
            <a:endParaRPr lang="en-US" sz="4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205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4" name="object 206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5" name="object 207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6" name="object 208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7" name="object 22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8" name="object 23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799" name="object 24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0" name="object 25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1" name="object 26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2" name="object 27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3" name="object 28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4" name="object 29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5" name="object 30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6" name="object 31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7" name="object 32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8" name="object 33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09" name="object 34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0" name="object 35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1" name="object 36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2" name="object 37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3" name="object 38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4" name="object 39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5" name="object 40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6" name="object 41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7" name="object 42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8" name="object 43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19" name="object 44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0" name="object 45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1" name="object 46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2" name="object 47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3" name="object 48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4" name="object 49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5" name="object 50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6" name="object 51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7" name="object 52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8" name="object 53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29" name="object 54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0" name="object 55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1" name="object 56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2" name="object 57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3" name="object 58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4" name="object 59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5" name="object 60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6" name="object 61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7" name="object 62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8" name="object 63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39" name="object 64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0" name="object 65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1" name="object 66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2" name="object 67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3" name="object 68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4" name="object 69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5" name="object 70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6" name="object 71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7" name="object 72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8" name="object 73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49" name="object 74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0" name="object 75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1" name="object 76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2" name="object 77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3" name="object 78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4" name="object 79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5" name="object 80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6" name="object 81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7" name="object 82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8" name="object 83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59" name="object 84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0" name="object 85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1" name="object 86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2" name="object 87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3" name="object 88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4" name="object 89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5" name="object 90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6" name="object 91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7" name="object 92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8" name="object 93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69" name="object 94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0" name="object 95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1" name="object 96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2" name="object 97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3" name="object 98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4" name="object 99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5" name="object 100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6" name="object 101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7" name="object 102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8" name="object 103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79" name="object 104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0" name="object 105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1" name="object 106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2" name="object 107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3" name="object 108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4" name="object 109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5" name="object 110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6" name="object 111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7" name="object 112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8" name="object 113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89" name="object 114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0" name="object 115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1" name="object 116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2" name="object 117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3" name="object 118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4" name="object 119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5" name="object 120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6" name="object 121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7" name="object 122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8" name="object 123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899" name="object 124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0" name="object 125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1" name="object 126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2" name="object 127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3" name="object 128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4" name="object 129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5" name="object 130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6" name="object 131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7" name="object 132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8" name="object 133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09" name="object 134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0" name="object 135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1" name="object 136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2" name="object 137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3" name="object 138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4" name="object 139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5" name="object 140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6" name="object 141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7" name="object 142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8" name="object 143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19" name="object 144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0" name="object 145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1" name="object 146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2" name="object 147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3" name="object 148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4" name="object 149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5" name="object 150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6" name="object 151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7" name="object 152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8" name="object 153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29" name="object 154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0" name="object 155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1" name="object 156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2" name="object 157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3" name="object 158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4" name="object 159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5" name="object 160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6" name="object 161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7" name="object 162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8" name="object 163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39" name="object 164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0" name="object 165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1" name="object 166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2" name="object 167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3" name="object 168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4" name="object 169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5" name="object 170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6" name="object 171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7" name="object 172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8" name="object 173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49" name="object 174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0" name="object 175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1" name="object 176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2" name="object 177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3" name="object 178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4" name="object 179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5" name="object 180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6" name="object 181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7" name="object 182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8" name="object 183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59" name="object 184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0" name="object 185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1" name="object 186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2" name="object 187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3" name="object 188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4" name="object 189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5" name="object 190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6" name="object 191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7" name="object 192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8" name="object 193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69" name="object 194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0" name="object 195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1" name="object 196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2" name="object 197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3" name="object 198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4" name="object 199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5" name="object 200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6" name="object 201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7" name="object 202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8" name="object 203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79" name="object 204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0" name="object 10"/>
          <p:cNvSpPr>
            <a:spLocks/>
          </p:cNvSpPr>
          <p:nvPr/>
        </p:nvSpPr>
        <p:spPr bwMode="auto">
          <a:xfrm>
            <a:off x="2428875" y="2212975"/>
            <a:ext cx="2528888" cy="336550"/>
          </a:xfrm>
          <a:custGeom>
            <a:avLst/>
            <a:gdLst>
              <a:gd name="T0" fmla="*/ 0 w 2528569"/>
              <a:gd name="T1" fmla="*/ 0 h 336550"/>
              <a:gd name="T2" fmla="*/ 0 w 2528569"/>
              <a:gd name="T3" fmla="*/ 336550 h 336550"/>
              <a:gd name="T4" fmla="*/ 2528888 w 2528569"/>
              <a:gd name="T5" fmla="*/ 336550 h 336550"/>
              <a:gd name="T6" fmla="*/ 2528888 w 2528569"/>
              <a:gd name="T7" fmla="*/ 0 h 336550"/>
              <a:gd name="T8" fmla="*/ 0 w 2528569"/>
              <a:gd name="T9" fmla="*/ 0 h 336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569"/>
              <a:gd name="T16" fmla="*/ 0 h 336550"/>
              <a:gd name="T17" fmla="*/ 2528569 w 2528569"/>
              <a:gd name="T18" fmla="*/ 336550 h 336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569" h="336550">
                <a:moveTo>
                  <a:pt x="0" y="0"/>
                </a:moveTo>
                <a:lnTo>
                  <a:pt x="0" y="336550"/>
                </a:lnTo>
                <a:lnTo>
                  <a:pt x="2528569" y="336550"/>
                </a:lnTo>
                <a:lnTo>
                  <a:pt x="252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1" name="object 11"/>
          <p:cNvSpPr>
            <a:spLocks/>
          </p:cNvSpPr>
          <p:nvPr/>
        </p:nvSpPr>
        <p:spPr bwMode="auto">
          <a:xfrm>
            <a:off x="4957763" y="2212975"/>
            <a:ext cx="2538412" cy="336550"/>
          </a:xfrm>
          <a:custGeom>
            <a:avLst/>
            <a:gdLst>
              <a:gd name="T0" fmla="*/ 0 w 2538729"/>
              <a:gd name="T1" fmla="*/ 0 h 336550"/>
              <a:gd name="T2" fmla="*/ 0 w 2538729"/>
              <a:gd name="T3" fmla="*/ 336550 h 336550"/>
              <a:gd name="T4" fmla="*/ 2538412 w 2538729"/>
              <a:gd name="T5" fmla="*/ 336550 h 336550"/>
              <a:gd name="T6" fmla="*/ 2538412 w 2538729"/>
              <a:gd name="T7" fmla="*/ 0 h 336550"/>
              <a:gd name="T8" fmla="*/ 0 w 2538729"/>
              <a:gd name="T9" fmla="*/ 0 h 336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729"/>
              <a:gd name="T16" fmla="*/ 0 h 336550"/>
              <a:gd name="T17" fmla="*/ 2538729 w 2538729"/>
              <a:gd name="T18" fmla="*/ 336550 h 336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729" h="336550">
                <a:moveTo>
                  <a:pt x="0" y="0"/>
                </a:moveTo>
                <a:lnTo>
                  <a:pt x="0" y="336550"/>
                </a:lnTo>
                <a:lnTo>
                  <a:pt x="2538729" y="336550"/>
                </a:lnTo>
                <a:lnTo>
                  <a:pt x="2538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2" name="object 12"/>
          <p:cNvSpPr>
            <a:spLocks/>
          </p:cNvSpPr>
          <p:nvPr/>
        </p:nvSpPr>
        <p:spPr bwMode="auto">
          <a:xfrm>
            <a:off x="2428875" y="2549525"/>
            <a:ext cx="2528888" cy="823913"/>
          </a:xfrm>
          <a:custGeom>
            <a:avLst/>
            <a:gdLst>
              <a:gd name="T0" fmla="*/ 0 w 2528569"/>
              <a:gd name="T1" fmla="*/ 0 h 824230"/>
              <a:gd name="T2" fmla="*/ 0 w 2528569"/>
              <a:gd name="T3" fmla="*/ 823913 h 824230"/>
              <a:gd name="T4" fmla="*/ 2528888 w 2528569"/>
              <a:gd name="T5" fmla="*/ 823913 h 824230"/>
              <a:gd name="T6" fmla="*/ 2528888 w 2528569"/>
              <a:gd name="T7" fmla="*/ 0 h 824230"/>
              <a:gd name="T8" fmla="*/ 0 w 2528569"/>
              <a:gd name="T9" fmla="*/ 0 h 824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569"/>
              <a:gd name="T16" fmla="*/ 0 h 824230"/>
              <a:gd name="T17" fmla="*/ 2528569 w 2528569"/>
              <a:gd name="T18" fmla="*/ 824230 h 824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569" h="824230">
                <a:moveTo>
                  <a:pt x="0" y="0"/>
                </a:moveTo>
                <a:lnTo>
                  <a:pt x="0" y="824230"/>
                </a:lnTo>
                <a:lnTo>
                  <a:pt x="2528569" y="824230"/>
                </a:lnTo>
                <a:lnTo>
                  <a:pt x="252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3" name="object 13"/>
          <p:cNvSpPr>
            <a:spLocks/>
          </p:cNvSpPr>
          <p:nvPr/>
        </p:nvSpPr>
        <p:spPr bwMode="auto">
          <a:xfrm>
            <a:off x="4957763" y="2549525"/>
            <a:ext cx="2538412" cy="823913"/>
          </a:xfrm>
          <a:custGeom>
            <a:avLst/>
            <a:gdLst>
              <a:gd name="T0" fmla="*/ 0 w 2538729"/>
              <a:gd name="T1" fmla="*/ 0 h 824230"/>
              <a:gd name="T2" fmla="*/ 0 w 2538729"/>
              <a:gd name="T3" fmla="*/ 823913 h 824230"/>
              <a:gd name="T4" fmla="*/ 2538412 w 2538729"/>
              <a:gd name="T5" fmla="*/ 823913 h 824230"/>
              <a:gd name="T6" fmla="*/ 2538412 w 2538729"/>
              <a:gd name="T7" fmla="*/ 0 h 824230"/>
              <a:gd name="T8" fmla="*/ 0 w 2538729"/>
              <a:gd name="T9" fmla="*/ 0 h 824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729"/>
              <a:gd name="T16" fmla="*/ 0 h 824230"/>
              <a:gd name="T17" fmla="*/ 2538729 w 2538729"/>
              <a:gd name="T18" fmla="*/ 824230 h 824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729" h="824230">
                <a:moveTo>
                  <a:pt x="0" y="0"/>
                </a:moveTo>
                <a:lnTo>
                  <a:pt x="0" y="824230"/>
                </a:lnTo>
                <a:lnTo>
                  <a:pt x="2538729" y="824230"/>
                </a:lnTo>
                <a:lnTo>
                  <a:pt x="2538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4" name="object 14"/>
          <p:cNvSpPr>
            <a:spLocks/>
          </p:cNvSpPr>
          <p:nvPr/>
        </p:nvSpPr>
        <p:spPr bwMode="auto">
          <a:xfrm>
            <a:off x="2428875" y="3373438"/>
            <a:ext cx="2528888" cy="458787"/>
          </a:xfrm>
          <a:custGeom>
            <a:avLst/>
            <a:gdLst>
              <a:gd name="T0" fmla="*/ 0 w 2528569"/>
              <a:gd name="T1" fmla="*/ 0 h 459739"/>
              <a:gd name="T2" fmla="*/ 0 w 2528569"/>
              <a:gd name="T3" fmla="*/ 458787 h 459739"/>
              <a:gd name="T4" fmla="*/ 2528888 w 2528569"/>
              <a:gd name="T5" fmla="*/ 458787 h 459739"/>
              <a:gd name="T6" fmla="*/ 2528888 w 2528569"/>
              <a:gd name="T7" fmla="*/ 0 h 459739"/>
              <a:gd name="T8" fmla="*/ 0 w 2528569"/>
              <a:gd name="T9" fmla="*/ 0 h 459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569"/>
              <a:gd name="T16" fmla="*/ 0 h 459739"/>
              <a:gd name="T17" fmla="*/ 2528569 w 2528569"/>
              <a:gd name="T18" fmla="*/ 459739 h 459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569" h="459739">
                <a:moveTo>
                  <a:pt x="0" y="0"/>
                </a:moveTo>
                <a:lnTo>
                  <a:pt x="0" y="459739"/>
                </a:lnTo>
                <a:lnTo>
                  <a:pt x="2528569" y="459739"/>
                </a:lnTo>
                <a:lnTo>
                  <a:pt x="252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5" name="object 15"/>
          <p:cNvSpPr>
            <a:spLocks/>
          </p:cNvSpPr>
          <p:nvPr/>
        </p:nvSpPr>
        <p:spPr bwMode="auto">
          <a:xfrm>
            <a:off x="4957763" y="3373438"/>
            <a:ext cx="2538412" cy="458787"/>
          </a:xfrm>
          <a:custGeom>
            <a:avLst/>
            <a:gdLst>
              <a:gd name="T0" fmla="*/ 0 w 2538729"/>
              <a:gd name="T1" fmla="*/ 0 h 459739"/>
              <a:gd name="T2" fmla="*/ 0 w 2538729"/>
              <a:gd name="T3" fmla="*/ 458787 h 459739"/>
              <a:gd name="T4" fmla="*/ 2538412 w 2538729"/>
              <a:gd name="T5" fmla="*/ 458787 h 459739"/>
              <a:gd name="T6" fmla="*/ 2538412 w 2538729"/>
              <a:gd name="T7" fmla="*/ 0 h 459739"/>
              <a:gd name="T8" fmla="*/ 0 w 2538729"/>
              <a:gd name="T9" fmla="*/ 0 h 459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729"/>
              <a:gd name="T16" fmla="*/ 0 h 459739"/>
              <a:gd name="T17" fmla="*/ 2538729 w 2538729"/>
              <a:gd name="T18" fmla="*/ 459739 h 459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729" h="459739">
                <a:moveTo>
                  <a:pt x="0" y="0"/>
                </a:moveTo>
                <a:lnTo>
                  <a:pt x="0" y="459739"/>
                </a:lnTo>
                <a:lnTo>
                  <a:pt x="2538729" y="459739"/>
                </a:lnTo>
                <a:lnTo>
                  <a:pt x="2538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6" name="object 16"/>
          <p:cNvSpPr>
            <a:spLocks/>
          </p:cNvSpPr>
          <p:nvPr/>
        </p:nvSpPr>
        <p:spPr bwMode="auto">
          <a:xfrm>
            <a:off x="2428875" y="3832225"/>
            <a:ext cx="2528888" cy="460375"/>
          </a:xfrm>
          <a:custGeom>
            <a:avLst/>
            <a:gdLst>
              <a:gd name="T0" fmla="*/ 0 w 2528569"/>
              <a:gd name="T1" fmla="*/ 0 h 459739"/>
              <a:gd name="T2" fmla="*/ 0 w 2528569"/>
              <a:gd name="T3" fmla="*/ 460375 h 459739"/>
              <a:gd name="T4" fmla="*/ 2528888 w 2528569"/>
              <a:gd name="T5" fmla="*/ 460375 h 459739"/>
              <a:gd name="T6" fmla="*/ 2528888 w 2528569"/>
              <a:gd name="T7" fmla="*/ 0 h 459739"/>
              <a:gd name="T8" fmla="*/ 0 w 2528569"/>
              <a:gd name="T9" fmla="*/ 0 h 459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569"/>
              <a:gd name="T16" fmla="*/ 0 h 459739"/>
              <a:gd name="T17" fmla="*/ 2528569 w 2528569"/>
              <a:gd name="T18" fmla="*/ 459739 h 459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569" h="459739">
                <a:moveTo>
                  <a:pt x="0" y="0"/>
                </a:moveTo>
                <a:lnTo>
                  <a:pt x="0" y="459739"/>
                </a:lnTo>
                <a:lnTo>
                  <a:pt x="2528569" y="459739"/>
                </a:lnTo>
                <a:lnTo>
                  <a:pt x="252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7" name="object 17"/>
          <p:cNvSpPr>
            <a:spLocks/>
          </p:cNvSpPr>
          <p:nvPr/>
        </p:nvSpPr>
        <p:spPr bwMode="auto">
          <a:xfrm>
            <a:off x="4957763" y="3832225"/>
            <a:ext cx="2538412" cy="460375"/>
          </a:xfrm>
          <a:custGeom>
            <a:avLst/>
            <a:gdLst>
              <a:gd name="T0" fmla="*/ 0 w 2538729"/>
              <a:gd name="T1" fmla="*/ 0 h 459739"/>
              <a:gd name="T2" fmla="*/ 0 w 2538729"/>
              <a:gd name="T3" fmla="*/ 460375 h 459739"/>
              <a:gd name="T4" fmla="*/ 2538412 w 2538729"/>
              <a:gd name="T5" fmla="*/ 460375 h 459739"/>
              <a:gd name="T6" fmla="*/ 2538412 w 2538729"/>
              <a:gd name="T7" fmla="*/ 0 h 459739"/>
              <a:gd name="T8" fmla="*/ 0 w 2538729"/>
              <a:gd name="T9" fmla="*/ 0 h 459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729"/>
              <a:gd name="T16" fmla="*/ 0 h 459739"/>
              <a:gd name="T17" fmla="*/ 2538729 w 2538729"/>
              <a:gd name="T18" fmla="*/ 459739 h 459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729" h="459739">
                <a:moveTo>
                  <a:pt x="0" y="0"/>
                </a:moveTo>
                <a:lnTo>
                  <a:pt x="0" y="459739"/>
                </a:lnTo>
                <a:lnTo>
                  <a:pt x="2538729" y="459739"/>
                </a:lnTo>
                <a:lnTo>
                  <a:pt x="2538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8" name="object 18"/>
          <p:cNvSpPr>
            <a:spLocks/>
          </p:cNvSpPr>
          <p:nvPr/>
        </p:nvSpPr>
        <p:spPr bwMode="auto">
          <a:xfrm>
            <a:off x="2428875" y="4292600"/>
            <a:ext cx="2528888" cy="460375"/>
          </a:xfrm>
          <a:custGeom>
            <a:avLst/>
            <a:gdLst>
              <a:gd name="T0" fmla="*/ 0 w 2528569"/>
              <a:gd name="T1" fmla="*/ 0 h 461010"/>
              <a:gd name="T2" fmla="*/ 0 w 2528569"/>
              <a:gd name="T3" fmla="*/ 460375 h 461010"/>
              <a:gd name="T4" fmla="*/ 2528888 w 2528569"/>
              <a:gd name="T5" fmla="*/ 460375 h 461010"/>
              <a:gd name="T6" fmla="*/ 2528888 w 2528569"/>
              <a:gd name="T7" fmla="*/ 0 h 461010"/>
              <a:gd name="T8" fmla="*/ 0 w 2528569"/>
              <a:gd name="T9" fmla="*/ 0 h 461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569"/>
              <a:gd name="T16" fmla="*/ 0 h 461010"/>
              <a:gd name="T17" fmla="*/ 2528569 w 2528569"/>
              <a:gd name="T18" fmla="*/ 461010 h 4610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569" h="461010">
                <a:moveTo>
                  <a:pt x="0" y="0"/>
                </a:moveTo>
                <a:lnTo>
                  <a:pt x="0" y="461010"/>
                </a:lnTo>
                <a:lnTo>
                  <a:pt x="2528569" y="461010"/>
                </a:lnTo>
                <a:lnTo>
                  <a:pt x="252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89" name="object 19"/>
          <p:cNvSpPr>
            <a:spLocks/>
          </p:cNvSpPr>
          <p:nvPr/>
        </p:nvSpPr>
        <p:spPr bwMode="auto">
          <a:xfrm>
            <a:off x="4957763" y="4292600"/>
            <a:ext cx="2538412" cy="460375"/>
          </a:xfrm>
          <a:custGeom>
            <a:avLst/>
            <a:gdLst>
              <a:gd name="T0" fmla="*/ 0 w 2538729"/>
              <a:gd name="T1" fmla="*/ 0 h 461010"/>
              <a:gd name="T2" fmla="*/ 0 w 2538729"/>
              <a:gd name="T3" fmla="*/ 460375 h 461010"/>
              <a:gd name="T4" fmla="*/ 2538412 w 2538729"/>
              <a:gd name="T5" fmla="*/ 460375 h 461010"/>
              <a:gd name="T6" fmla="*/ 2538412 w 2538729"/>
              <a:gd name="T7" fmla="*/ 0 h 461010"/>
              <a:gd name="T8" fmla="*/ 0 w 2538729"/>
              <a:gd name="T9" fmla="*/ 0 h 4610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729"/>
              <a:gd name="T16" fmla="*/ 0 h 461010"/>
              <a:gd name="T17" fmla="*/ 2538729 w 2538729"/>
              <a:gd name="T18" fmla="*/ 461010 h 4610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729" h="461010">
                <a:moveTo>
                  <a:pt x="0" y="0"/>
                </a:moveTo>
                <a:lnTo>
                  <a:pt x="0" y="461010"/>
                </a:lnTo>
                <a:lnTo>
                  <a:pt x="2538729" y="461010"/>
                </a:lnTo>
                <a:lnTo>
                  <a:pt x="2538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90" name="object 20"/>
          <p:cNvSpPr>
            <a:spLocks/>
          </p:cNvSpPr>
          <p:nvPr/>
        </p:nvSpPr>
        <p:spPr bwMode="auto">
          <a:xfrm>
            <a:off x="2428875" y="4752975"/>
            <a:ext cx="2528888" cy="460375"/>
          </a:xfrm>
          <a:custGeom>
            <a:avLst/>
            <a:gdLst>
              <a:gd name="T0" fmla="*/ 0 w 2528569"/>
              <a:gd name="T1" fmla="*/ 0 h 459739"/>
              <a:gd name="T2" fmla="*/ 0 w 2528569"/>
              <a:gd name="T3" fmla="*/ 460375 h 459739"/>
              <a:gd name="T4" fmla="*/ 2528888 w 2528569"/>
              <a:gd name="T5" fmla="*/ 460375 h 459739"/>
              <a:gd name="T6" fmla="*/ 2528888 w 2528569"/>
              <a:gd name="T7" fmla="*/ 0 h 459739"/>
              <a:gd name="T8" fmla="*/ 0 w 2528569"/>
              <a:gd name="T9" fmla="*/ 0 h 459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569"/>
              <a:gd name="T16" fmla="*/ 0 h 459739"/>
              <a:gd name="T17" fmla="*/ 2528569 w 2528569"/>
              <a:gd name="T18" fmla="*/ 459739 h 459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569" h="459739">
                <a:moveTo>
                  <a:pt x="0" y="0"/>
                </a:moveTo>
                <a:lnTo>
                  <a:pt x="0" y="459739"/>
                </a:lnTo>
                <a:lnTo>
                  <a:pt x="2528569" y="459739"/>
                </a:lnTo>
                <a:lnTo>
                  <a:pt x="2528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3991" name="object 21"/>
          <p:cNvSpPr>
            <a:spLocks/>
          </p:cNvSpPr>
          <p:nvPr/>
        </p:nvSpPr>
        <p:spPr bwMode="auto">
          <a:xfrm>
            <a:off x="4957763" y="4752975"/>
            <a:ext cx="2538412" cy="460375"/>
          </a:xfrm>
          <a:custGeom>
            <a:avLst/>
            <a:gdLst>
              <a:gd name="T0" fmla="*/ 0 w 2538729"/>
              <a:gd name="T1" fmla="*/ 0 h 459739"/>
              <a:gd name="T2" fmla="*/ 0 w 2538729"/>
              <a:gd name="T3" fmla="*/ 460375 h 459739"/>
              <a:gd name="T4" fmla="*/ 2538412 w 2538729"/>
              <a:gd name="T5" fmla="*/ 460375 h 459739"/>
              <a:gd name="T6" fmla="*/ 2538412 w 2538729"/>
              <a:gd name="T7" fmla="*/ 0 h 459739"/>
              <a:gd name="T8" fmla="*/ 0 w 2538729"/>
              <a:gd name="T9" fmla="*/ 0 h 459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8729"/>
              <a:gd name="T16" fmla="*/ 0 h 459739"/>
              <a:gd name="T17" fmla="*/ 2538729 w 2538729"/>
              <a:gd name="T18" fmla="*/ 459739 h 4597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8729" h="459739">
                <a:moveTo>
                  <a:pt x="0" y="0"/>
                </a:moveTo>
                <a:lnTo>
                  <a:pt x="0" y="459739"/>
                </a:lnTo>
                <a:lnTo>
                  <a:pt x="2538729" y="459739"/>
                </a:lnTo>
                <a:lnTo>
                  <a:pt x="2538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" name="object 9"/>
          <p:cNvSpPr txBox="1"/>
          <p:nvPr/>
        </p:nvSpPr>
        <p:spPr>
          <a:xfrm>
            <a:off x="1827213" y="1182688"/>
            <a:ext cx="558006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400"/>
              </a:lnSpc>
              <a:spcBef>
                <a:spcPts val="17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3200" b="1" spc="-4" dirty="0">
                <a:solidFill>
                  <a:srgbClr val="000099"/>
                </a:solidFill>
                <a:latin typeface="Tahoma"/>
                <a:cs typeface="Tahoma"/>
              </a:rPr>
              <a:t>a</a:t>
            </a:r>
            <a:r>
              <a:rPr sz="3200" b="1" spc="9" dirty="0">
                <a:solidFill>
                  <a:srgbClr val="000099"/>
                </a:solidFill>
                <a:latin typeface="Tahoma"/>
                <a:cs typeface="Tahoma"/>
              </a:rPr>
              <a:t>t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ríc</a:t>
            </a:r>
            <a:r>
              <a:rPr sz="3200" b="1" spc="9" dirty="0">
                <a:solidFill>
                  <a:srgbClr val="000099"/>
                </a:solidFill>
                <a:latin typeface="Tahoma"/>
                <a:cs typeface="Tahoma"/>
              </a:rPr>
              <a:t>u</a:t>
            </a:r>
            <a:r>
              <a:rPr sz="3200" b="1" spc="-4" dirty="0">
                <a:solidFill>
                  <a:srgbClr val="000099"/>
                </a:solidFill>
                <a:latin typeface="Tahoma"/>
                <a:cs typeface="Tahoma"/>
              </a:rPr>
              <a:t>l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a CEI - </a:t>
            </a:r>
            <a:r>
              <a:rPr sz="3200" b="1" spc="-9" dirty="0">
                <a:solidFill>
                  <a:srgbClr val="000099"/>
                </a:solidFill>
                <a:latin typeface="Tahoma"/>
                <a:cs typeface="Tahoma"/>
              </a:rPr>
              <a:t>E</a:t>
            </a:r>
            <a:r>
              <a:rPr sz="3200" b="1" dirty="0">
                <a:solidFill>
                  <a:srgbClr val="000099"/>
                </a:solidFill>
                <a:latin typeface="Tahoma"/>
                <a:cs typeface="Tahoma"/>
              </a:rPr>
              <a:t>statísticas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0950" y="2836863"/>
            <a:ext cx="2374900" cy="228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3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9" dirty="0">
                <a:latin typeface="Arial"/>
                <a:cs typeface="Arial"/>
              </a:rPr>
              <a:t>qu</a:t>
            </a:r>
            <a:r>
              <a:rPr sz="1600" b="1" spc="4" dirty="0">
                <a:latin typeface="Arial"/>
                <a:cs typeface="Arial"/>
              </a:rPr>
              <a:t>i</a:t>
            </a:r>
            <a:r>
              <a:rPr sz="1600" b="1" spc="-9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o à</a:t>
            </a:r>
            <a:r>
              <a:rPr sz="1600" b="1" spc="-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14" dirty="0">
                <a:latin typeface="Arial"/>
                <a:cs typeface="Arial"/>
              </a:rPr>
              <a:t>m</a:t>
            </a:r>
            <a:r>
              <a:rPr sz="1600" b="1" spc="-9" dirty="0">
                <a:latin typeface="Arial"/>
                <a:cs typeface="Arial"/>
              </a:rPr>
              <a:t>p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9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875" y="2212975"/>
            <a:ext cx="5067300" cy="336550"/>
          </a:xfrm>
          <a:prstGeom prst="rect">
            <a:avLst/>
          </a:prstGeom>
        </p:spPr>
        <p:txBody>
          <a:bodyPr lIns="0" tIns="0" rIns="0" bIns="0"/>
          <a:lstStyle/>
          <a:p>
            <a:pPr marL="88900" fontAlgn="auto">
              <a:lnSpc>
                <a:spcPct val="95825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spc="-44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ti</a:t>
            </a:r>
            <a:r>
              <a:rPr sz="1600" b="1" spc="-39" dirty="0">
                <a:latin typeface="Arial"/>
                <a:cs typeface="Arial"/>
              </a:rPr>
              <a:t>v</a:t>
            </a:r>
            <a:r>
              <a:rPr sz="1600" b="1" spc="4" dirty="0">
                <a:latin typeface="Arial"/>
                <a:cs typeface="Arial"/>
              </a:rPr>
              <a:t>i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e Ec</a:t>
            </a:r>
            <a:r>
              <a:rPr sz="1600" b="1" spc="-9" dirty="0">
                <a:latin typeface="Arial"/>
                <a:cs typeface="Arial"/>
              </a:rPr>
              <a:t>onô</a:t>
            </a:r>
            <a:r>
              <a:rPr sz="1600" b="1" spc="-4" dirty="0">
                <a:latin typeface="Arial"/>
                <a:cs typeface="Arial"/>
              </a:rPr>
              <a:t>mi</a:t>
            </a:r>
            <a:r>
              <a:rPr sz="1600" b="1" dirty="0">
                <a:latin typeface="Arial"/>
                <a:cs typeface="Arial"/>
              </a:rPr>
              <a:t>ca       </a:t>
            </a:r>
            <a:r>
              <a:rPr sz="1600" b="1" spc="333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it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aç</a:t>
            </a:r>
            <a:r>
              <a:rPr sz="1600" b="1" spc="-9" dirty="0">
                <a:latin typeface="Arial"/>
                <a:cs typeface="Arial"/>
              </a:rPr>
              <a:t>ã</a:t>
            </a:r>
            <a:r>
              <a:rPr sz="1600" b="1" dirty="0">
                <a:latin typeface="Arial"/>
                <a:cs typeface="Arial"/>
              </a:rPr>
              <a:t>o em</a:t>
            </a:r>
            <a:r>
              <a:rPr sz="1600" b="1" spc="-9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9" dirty="0">
                <a:latin typeface="Arial"/>
                <a:cs typeface="Arial"/>
              </a:rPr>
              <a:t>1</a:t>
            </a:r>
            <a:r>
              <a:rPr sz="1600" b="1" spc="4" dirty="0">
                <a:latin typeface="Arial"/>
                <a:cs typeface="Arial"/>
              </a:rPr>
              <a:t>/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9" dirty="0">
                <a:latin typeface="Arial"/>
                <a:cs typeface="Arial"/>
              </a:rPr>
              <a:t>2</a:t>
            </a:r>
            <a:r>
              <a:rPr sz="1600" b="1" spc="4" dirty="0">
                <a:latin typeface="Arial"/>
                <a:cs typeface="Arial"/>
              </a:rPr>
              <a:t>/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9" dirty="0">
                <a:latin typeface="Arial"/>
                <a:cs typeface="Arial"/>
              </a:rPr>
              <a:t>0</a:t>
            </a:r>
            <a:r>
              <a:rPr sz="1600" b="1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8875" y="2549525"/>
            <a:ext cx="5067300" cy="823913"/>
          </a:xfrm>
          <a:prstGeom prst="rect">
            <a:avLst/>
          </a:prstGeom>
        </p:spPr>
        <p:txBody>
          <a:bodyPr lIns="0" tIns="0" rIns="0" bIns="0"/>
          <a:lstStyle/>
          <a:p>
            <a:pPr marL="105409" fontAlgn="auto">
              <a:lnSpc>
                <a:spcPts val="2088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spc="-9" dirty="0">
                <a:latin typeface="Arial"/>
                <a:cs typeface="Arial"/>
              </a:rPr>
              <a:t>E</a:t>
            </a:r>
            <a:r>
              <a:rPr sz="1600" b="1" spc="-4" dirty="0">
                <a:latin typeface="Arial"/>
                <a:cs typeface="Arial"/>
              </a:rPr>
              <a:t>m</a:t>
            </a:r>
            <a:r>
              <a:rPr sz="1600" b="1" spc="-9" dirty="0">
                <a:latin typeface="Arial"/>
                <a:cs typeface="Arial"/>
              </a:rPr>
              <a:t>p</a:t>
            </a:r>
            <a:r>
              <a:rPr sz="1600" b="1" spc="-4" dirty="0">
                <a:latin typeface="Arial"/>
                <a:cs typeface="Arial"/>
              </a:rPr>
              <a:t>r</a:t>
            </a:r>
            <a:r>
              <a:rPr sz="1600" b="1" spc="9" dirty="0">
                <a:latin typeface="Arial"/>
                <a:cs typeface="Arial"/>
              </a:rPr>
              <a:t>e</a:t>
            </a:r>
            <a:r>
              <a:rPr sz="1600" b="1" spc="-9" dirty="0">
                <a:latin typeface="Arial"/>
                <a:cs typeface="Arial"/>
              </a:rPr>
              <a:t>ga</a:t>
            </a: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spc="-4" dirty="0">
                <a:latin typeface="Arial"/>
                <a:cs typeface="Arial"/>
              </a:rPr>
              <a:t>m</a:t>
            </a:r>
            <a:r>
              <a:rPr sz="1600" b="1" spc="-9" dirty="0">
                <a:latin typeface="Arial"/>
                <a:cs typeface="Arial"/>
              </a:rPr>
              <a:t>é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ti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,             </a:t>
            </a:r>
            <a:r>
              <a:rPr sz="1600" b="1" spc="298" dirty="0">
                <a:latin typeface="Arial"/>
                <a:cs typeface="Arial"/>
              </a:rPr>
              <a:t> </a:t>
            </a:r>
            <a:r>
              <a:rPr sz="3600" b="1" spc="-4" baseline="-19325" dirty="0">
                <a:latin typeface="Arial"/>
                <a:cs typeface="Arial"/>
              </a:rPr>
              <a:t>8</a:t>
            </a:r>
            <a:r>
              <a:rPr sz="3600" b="1" baseline="-19325" dirty="0">
                <a:latin typeface="Arial"/>
                <a:cs typeface="Arial"/>
              </a:rPr>
              <a:t>5</a:t>
            </a:r>
            <a:r>
              <a:rPr sz="3600" b="1" spc="-4" baseline="-19325" dirty="0">
                <a:latin typeface="Arial"/>
                <a:cs typeface="Arial"/>
              </a:rPr>
              <a:t>6</a:t>
            </a:r>
            <a:r>
              <a:rPr sz="3600" b="1" baseline="-19325" dirty="0">
                <a:latin typeface="Arial"/>
                <a:cs typeface="Arial"/>
              </a:rPr>
              <a:t>.</a:t>
            </a:r>
            <a:r>
              <a:rPr sz="3600" b="1" spc="-4" baseline="-19325" dirty="0">
                <a:latin typeface="Arial"/>
                <a:cs typeface="Arial"/>
              </a:rPr>
              <a:t>5</a:t>
            </a:r>
            <a:r>
              <a:rPr sz="3600" b="1" baseline="-19325" dirty="0">
                <a:latin typeface="Arial"/>
                <a:cs typeface="Arial"/>
              </a:rPr>
              <a:t>11</a:t>
            </a:r>
            <a:endParaRPr sz="2400">
              <a:latin typeface="Arial"/>
              <a:cs typeface="Arial"/>
            </a:endParaRPr>
          </a:p>
          <a:p>
            <a:pPr marL="163829" fontAlgn="auto">
              <a:lnSpc>
                <a:spcPct val="95825"/>
              </a:lnSpc>
              <a:spcBef>
                <a:spcPts val="1400"/>
              </a:spcBef>
              <a:spcAft>
                <a:spcPts val="0"/>
              </a:spcAft>
              <a:defRPr/>
            </a:pPr>
            <a:r>
              <a:rPr sz="1600" b="1" spc="-4" dirty="0">
                <a:latin typeface="Arial"/>
                <a:cs typeface="Arial"/>
              </a:rPr>
              <a:t>C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9" dirty="0">
                <a:latin typeface="Arial"/>
                <a:cs typeface="Arial"/>
              </a:rPr>
              <a:t>n</a:t>
            </a:r>
            <a:r>
              <a:rPr sz="1600" b="1" spc="-4" dirty="0">
                <a:latin typeface="Arial"/>
                <a:cs typeface="Arial"/>
              </a:rPr>
              <a:t>tri</a:t>
            </a:r>
            <a:r>
              <a:rPr sz="1600" b="1" dirty="0">
                <a:latin typeface="Arial"/>
                <a:cs typeface="Arial"/>
              </a:rPr>
              <a:t>b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spc="-4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14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4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I</a:t>
            </a:r>
            <a:r>
              <a:rPr sz="1600" b="1" spc="-9" dirty="0">
                <a:latin typeface="Arial"/>
                <a:cs typeface="Arial"/>
              </a:rPr>
              <a:t>nd</a:t>
            </a:r>
            <a:r>
              <a:rPr sz="1600" b="1" spc="4" dirty="0">
                <a:latin typeface="Arial"/>
                <a:cs typeface="Arial"/>
              </a:rPr>
              <a:t>i</a:t>
            </a:r>
            <a:r>
              <a:rPr sz="1600" b="1" spc="-39" dirty="0">
                <a:latin typeface="Arial"/>
                <a:cs typeface="Arial"/>
              </a:rPr>
              <a:t>v</a:t>
            </a:r>
            <a:r>
              <a:rPr sz="1600" b="1" spc="-4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8875" y="3373438"/>
            <a:ext cx="5067300" cy="458787"/>
          </a:xfrm>
          <a:prstGeom prst="rect">
            <a:avLst/>
          </a:prstGeom>
        </p:spPr>
        <p:txBody>
          <a:bodyPr lIns="0" tIns="0" rIns="0" bIns="0"/>
          <a:lstStyle/>
          <a:p>
            <a:pPr marL="328929" fontAlgn="auto">
              <a:lnSpc>
                <a:spcPts val="2088"/>
              </a:lnSpc>
              <a:spcBef>
                <a:spcPts val="450"/>
              </a:spcBef>
              <a:spcAft>
                <a:spcPts val="0"/>
              </a:spcAft>
              <a:defRPr/>
            </a:pPr>
            <a:r>
              <a:rPr sz="1600" b="1" spc="-4" dirty="0">
                <a:latin typeface="Arial"/>
                <a:cs typeface="Arial"/>
              </a:rPr>
              <a:t>O</a:t>
            </a:r>
            <a:r>
              <a:rPr sz="1600" b="1" spc="-9" dirty="0">
                <a:latin typeface="Arial"/>
                <a:cs typeface="Arial"/>
              </a:rPr>
              <a:t>b</a:t>
            </a:r>
            <a:r>
              <a:rPr sz="1600" b="1" spc="-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4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ess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a </a:t>
            </a:r>
            <a:r>
              <a:rPr sz="1600" b="1" spc="-9" dirty="0">
                <a:latin typeface="Arial"/>
                <a:cs typeface="Arial"/>
              </a:rPr>
              <a:t>F</a:t>
            </a:r>
            <a:r>
              <a:rPr sz="1600" b="1" spc="4" dirty="0">
                <a:latin typeface="Arial"/>
                <a:cs typeface="Arial"/>
              </a:rPr>
              <a:t>í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ca               </a:t>
            </a:r>
            <a:r>
              <a:rPr sz="1600" b="1" spc="169" dirty="0">
                <a:latin typeface="Arial"/>
                <a:cs typeface="Arial"/>
              </a:rPr>
              <a:t> </a:t>
            </a:r>
            <a:r>
              <a:rPr sz="3600" b="1" spc="-4" baseline="-19325" dirty="0">
                <a:latin typeface="Arial"/>
                <a:cs typeface="Arial"/>
              </a:rPr>
              <a:t>3</a:t>
            </a:r>
            <a:r>
              <a:rPr sz="3600" b="1" baseline="-19325" dirty="0">
                <a:latin typeface="Arial"/>
                <a:cs typeface="Arial"/>
              </a:rPr>
              <a:t>.5</a:t>
            </a:r>
            <a:r>
              <a:rPr sz="3600" b="1" spc="-4" baseline="-19325" dirty="0">
                <a:latin typeface="Arial"/>
                <a:cs typeface="Arial"/>
              </a:rPr>
              <a:t>04</a:t>
            </a:r>
            <a:r>
              <a:rPr sz="3600" b="1" baseline="-19325" dirty="0">
                <a:latin typeface="Arial"/>
                <a:cs typeface="Arial"/>
              </a:rPr>
              <a:t>.</a:t>
            </a:r>
            <a:r>
              <a:rPr sz="3600" b="1" spc="-4" baseline="-19325" dirty="0">
                <a:latin typeface="Arial"/>
                <a:cs typeface="Arial"/>
              </a:rPr>
              <a:t>3</a:t>
            </a:r>
            <a:r>
              <a:rPr sz="3600" b="1" baseline="-19325" dirty="0">
                <a:latin typeface="Arial"/>
                <a:cs typeface="Arial"/>
              </a:rPr>
              <a:t>26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8875" y="3832225"/>
            <a:ext cx="5067300" cy="460375"/>
          </a:xfrm>
          <a:prstGeom prst="rect">
            <a:avLst/>
          </a:prstGeom>
        </p:spPr>
        <p:txBody>
          <a:bodyPr lIns="0" tIns="0" rIns="0" bIns="0"/>
          <a:lstStyle/>
          <a:p>
            <a:pPr marL="227329" fontAlgn="auto">
              <a:lnSpc>
                <a:spcPts val="2088"/>
              </a:lnSpc>
              <a:spcBef>
                <a:spcPts val="450"/>
              </a:spcBef>
              <a:spcAft>
                <a:spcPts val="0"/>
              </a:spcAft>
              <a:defRPr/>
            </a:pPr>
            <a:r>
              <a:rPr sz="1600" b="1" spc="-4" dirty="0">
                <a:latin typeface="Arial"/>
                <a:cs typeface="Arial"/>
              </a:rPr>
              <a:t>O</a:t>
            </a:r>
            <a:r>
              <a:rPr sz="1600" b="1" spc="-9" dirty="0">
                <a:latin typeface="Arial"/>
                <a:cs typeface="Arial"/>
              </a:rPr>
              <a:t>b</a:t>
            </a:r>
            <a:r>
              <a:rPr sz="1600" b="1" spc="-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</a:t>
            </a:r>
            <a:r>
              <a:rPr sz="1600" b="1" spc="-9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ss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a J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-4" dirty="0">
                <a:latin typeface="Arial"/>
                <a:cs typeface="Arial"/>
              </a:rPr>
              <a:t>í</a:t>
            </a:r>
            <a:r>
              <a:rPr sz="1600" b="1" spc="-9" dirty="0">
                <a:latin typeface="Arial"/>
                <a:cs typeface="Arial"/>
              </a:rPr>
              <a:t>d</a:t>
            </a:r>
            <a:r>
              <a:rPr sz="1600" b="1" spc="4" dirty="0">
                <a:latin typeface="Arial"/>
                <a:cs typeface="Arial"/>
              </a:rPr>
              <a:t>i</a:t>
            </a:r>
            <a:r>
              <a:rPr sz="1600" b="1" spc="-9" dirty="0">
                <a:latin typeface="Arial"/>
                <a:cs typeface="Arial"/>
              </a:rPr>
              <a:t>c</a:t>
            </a:r>
            <a:r>
              <a:rPr sz="1600" b="1" dirty="0">
                <a:latin typeface="Arial"/>
                <a:cs typeface="Arial"/>
              </a:rPr>
              <a:t>a             </a:t>
            </a:r>
            <a:r>
              <a:rPr sz="1600" b="1" spc="268" dirty="0">
                <a:latin typeface="Arial"/>
                <a:cs typeface="Arial"/>
              </a:rPr>
              <a:t> </a:t>
            </a:r>
            <a:r>
              <a:rPr sz="3600" b="1" spc="-4" baseline="-19325" dirty="0">
                <a:latin typeface="Arial"/>
                <a:cs typeface="Arial"/>
              </a:rPr>
              <a:t>1</a:t>
            </a:r>
            <a:r>
              <a:rPr sz="3600" b="1" baseline="-19325" dirty="0">
                <a:latin typeface="Arial"/>
                <a:cs typeface="Arial"/>
              </a:rPr>
              <a:t>.3</a:t>
            </a:r>
            <a:r>
              <a:rPr sz="3600" b="1" spc="-4" baseline="-19325" dirty="0">
                <a:latin typeface="Arial"/>
                <a:cs typeface="Arial"/>
              </a:rPr>
              <a:t>38</a:t>
            </a:r>
            <a:r>
              <a:rPr sz="3600" b="1" baseline="-19325" dirty="0">
                <a:latin typeface="Arial"/>
                <a:cs typeface="Arial"/>
              </a:rPr>
              <a:t>.</a:t>
            </a:r>
            <a:r>
              <a:rPr sz="3600" b="1" spc="-4" baseline="-19325" dirty="0">
                <a:latin typeface="Arial"/>
                <a:cs typeface="Arial"/>
              </a:rPr>
              <a:t>1</a:t>
            </a:r>
            <a:r>
              <a:rPr sz="3600" b="1" baseline="-19325" dirty="0">
                <a:latin typeface="Arial"/>
                <a:cs typeface="Arial"/>
              </a:rPr>
              <a:t>16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8875" y="4292600"/>
            <a:ext cx="5067300" cy="460375"/>
          </a:xfrm>
          <a:prstGeom prst="rect">
            <a:avLst/>
          </a:prstGeom>
        </p:spPr>
        <p:txBody>
          <a:bodyPr lIns="0" tIns="0" rIns="0" bIns="0"/>
          <a:lstStyle/>
          <a:p>
            <a:pPr marL="548639" fontAlgn="auto">
              <a:lnSpc>
                <a:spcPts val="2088"/>
              </a:lnSpc>
              <a:spcBef>
                <a:spcPts val="459"/>
              </a:spcBef>
              <a:spcAft>
                <a:spcPts val="0"/>
              </a:spcAft>
              <a:defRPr/>
            </a:pPr>
            <a:r>
              <a:rPr sz="1600" b="1" dirty="0">
                <a:latin typeface="Arial"/>
                <a:cs typeface="Arial"/>
              </a:rPr>
              <a:t>P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-9" dirty="0">
                <a:latin typeface="Arial"/>
                <a:cs typeface="Arial"/>
              </a:rPr>
              <a:t>odu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dirty="0">
                <a:latin typeface="Arial"/>
                <a:cs typeface="Arial"/>
              </a:rPr>
              <a:t>r </a:t>
            </a:r>
            <a:r>
              <a:rPr sz="1600" b="1" spc="-4" dirty="0">
                <a:latin typeface="Arial"/>
                <a:cs typeface="Arial"/>
              </a:rPr>
              <a:t>R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al                   </a:t>
            </a:r>
            <a:r>
              <a:rPr sz="1600" b="1" spc="129" dirty="0">
                <a:latin typeface="Arial"/>
                <a:cs typeface="Arial"/>
              </a:rPr>
              <a:t> </a:t>
            </a:r>
            <a:r>
              <a:rPr sz="3600" b="1" spc="-4" baseline="-19325" dirty="0">
                <a:latin typeface="Arial"/>
                <a:cs typeface="Arial"/>
              </a:rPr>
              <a:t>1</a:t>
            </a:r>
            <a:r>
              <a:rPr sz="3600" b="1" baseline="-19325" dirty="0">
                <a:latin typeface="Arial"/>
                <a:cs typeface="Arial"/>
              </a:rPr>
              <a:t>.7</a:t>
            </a:r>
            <a:r>
              <a:rPr sz="3600" b="1" spc="-4" baseline="-19325" dirty="0">
                <a:latin typeface="Arial"/>
                <a:cs typeface="Arial"/>
              </a:rPr>
              <a:t>78</a:t>
            </a:r>
            <a:r>
              <a:rPr sz="3600" b="1" baseline="-19325" dirty="0">
                <a:latin typeface="Arial"/>
                <a:cs typeface="Arial"/>
              </a:rPr>
              <a:t>.</a:t>
            </a:r>
            <a:r>
              <a:rPr sz="3600" b="1" spc="-4" baseline="-19325" dirty="0">
                <a:latin typeface="Arial"/>
                <a:cs typeface="Arial"/>
              </a:rPr>
              <a:t>2</a:t>
            </a:r>
            <a:r>
              <a:rPr sz="3600" b="1" baseline="-19325" dirty="0">
                <a:latin typeface="Arial"/>
                <a:cs typeface="Arial"/>
              </a:rPr>
              <a:t>34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28875" y="4752975"/>
            <a:ext cx="5067300" cy="460375"/>
          </a:xfrm>
          <a:prstGeom prst="rect">
            <a:avLst/>
          </a:prstGeom>
        </p:spPr>
        <p:txBody>
          <a:bodyPr lIns="0" tIns="0" rIns="0" bIns="0"/>
          <a:lstStyle/>
          <a:p>
            <a:pPr marL="1022350" fontAlgn="auto">
              <a:lnSpc>
                <a:spcPts val="2888"/>
              </a:lnSpc>
              <a:spcBef>
                <a:spcPts val="450"/>
              </a:spcBef>
              <a:spcAft>
                <a:spcPts val="0"/>
              </a:spcAft>
              <a:defRPr/>
            </a:pPr>
            <a:r>
              <a:rPr sz="2400" b="1" spc="-9" baseline="28987" dirty="0">
                <a:latin typeface="Arial"/>
                <a:cs typeface="Arial"/>
              </a:rPr>
              <a:t>T</a:t>
            </a:r>
            <a:r>
              <a:rPr sz="2400" b="1" baseline="28987" dirty="0">
                <a:latin typeface="Arial"/>
                <a:cs typeface="Arial"/>
              </a:rPr>
              <a:t>o</a:t>
            </a:r>
            <a:r>
              <a:rPr sz="2400" b="1" spc="-14" baseline="28987" dirty="0">
                <a:latin typeface="Arial"/>
                <a:cs typeface="Arial"/>
              </a:rPr>
              <a:t>t</a:t>
            </a:r>
            <a:r>
              <a:rPr sz="2400" b="1" baseline="28987" dirty="0">
                <a:latin typeface="Arial"/>
                <a:cs typeface="Arial"/>
              </a:rPr>
              <a:t>al                           </a:t>
            </a:r>
            <a:r>
              <a:rPr sz="2400" b="1" spc="308" baseline="28987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7</a:t>
            </a:r>
            <a:r>
              <a:rPr sz="2400" b="1" dirty="0">
                <a:latin typeface="Arial"/>
                <a:cs typeface="Arial"/>
              </a:rPr>
              <a:t>.4</a:t>
            </a:r>
            <a:r>
              <a:rPr sz="2400" b="1" spc="-4" dirty="0">
                <a:latin typeface="Arial"/>
                <a:cs typeface="Arial"/>
              </a:rPr>
              <a:t>77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4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87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188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18" name="object 189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19" name="object 190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0" name="object 191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1" name="object 5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2" name="object 6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3" name="object 7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4" name="object 8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5" name="object 9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6" name="object 10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7" name="object 11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8" name="object 12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29" name="object 13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0" name="object 14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1" name="object 15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2" name="object 16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3" name="object 17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4" name="object 18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5" name="object 19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6" name="object 20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7" name="object 21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8" name="object 22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39" name="object 23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0" name="object 24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1" name="object 25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2" name="object 26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3" name="object 27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4" name="object 28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5" name="object 29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6" name="object 30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7" name="object 31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8" name="object 32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49" name="object 33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0" name="object 34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1" name="object 35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2" name="object 36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3" name="object 37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4" name="object 38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5" name="object 39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6" name="object 40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7" name="object 41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8" name="object 42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59" name="object 43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0" name="object 44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1" name="object 45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2" name="object 46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3" name="object 47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4" name="object 48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5" name="object 49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6" name="object 50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7" name="object 51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8" name="object 52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69" name="object 53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0" name="object 54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1" name="object 55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2" name="object 56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3" name="object 57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4" name="object 58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5" name="object 59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6" name="object 60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7" name="object 61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8" name="object 62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79" name="object 63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0" name="object 64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1" name="object 65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2" name="object 66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3" name="object 67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4" name="object 68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5" name="object 69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6" name="object 70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7" name="object 71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8" name="object 72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89" name="object 73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0" name="object 74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1" name="object 75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2" name="object 76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3" name="object 77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4" name="object 78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5" name="object 79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6" name="object 80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7" name="object 81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8" name="object 82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899" name="object 83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0" name="object 84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1" name="object 85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2" name="object 86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3" name="object 87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4" name="object 88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5" name="object 89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6" name="object 90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7" name="object 91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8" name="object 92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09" name="object 93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0" name="object 94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1" name="object 95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2" name="object 96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3" name="object 97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4" name="object 98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5" name="object 99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6" name="object 100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7" name="object 101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8" name="object 102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19" name="object 103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0" name="object 104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1" name="object 105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2" name="object 106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3" name="object 107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4" name="object 108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5" name="object 109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6" name="object 110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7" name="object 111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8" name="object 112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29" name="object 113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0" name="object 114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1" name="object 115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2" name="object 116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3" name="object 117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4" name="object 118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5" name="object 119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6" name="object 120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7" name="object 121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8" name="object 122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39" name="object 123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0" name="object 124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1" name="object 125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2" name="object 126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3" name="object 127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4" name="object 128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5" name="object 129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6" name="object 130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7" name="object 131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8" name="object 132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49" name="object 133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0" name="object 134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1" name="object 135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2" name="object 136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3" name="object 137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4" name="object 138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5" name="object 139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6" name="object 140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7" name="object 141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8" name="object 142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59" name="object 143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0" name="object 144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1" name="object 145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2" name="object 146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3" name="object 147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4" name="object 148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5" name="object 149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6" name="object 150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7" name="object 151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8" name="object 152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69" name="object 153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0" name="object 154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1" name="object 155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2" name="object 156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3" name="object 157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4" name="object 158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5" name="object 159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6" name="object 160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7" name="object 161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8" name="object 162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79" name="object 163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0" name="object 164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1" name="object 165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2" name="object 166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3" name="object 167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4" name="object 168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5" name="object 169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6" name="object 170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7" name="object 171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8" name="object 172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89" name="object 173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0" name="object 174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1" name="object 175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2" name="object 176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3" name="object 177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4" name="object 178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5" name="object 179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6" name="object 180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7" name="object 181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8" name="object 182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4999" name="object 183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00" name="object 184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01" name="object 185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02" name="object 186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5003" name="object 187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object 4"/>
          <p:cNvSpPr txBox="1"/>
          <p:nvPr/>
        </p:nvSpPr>
        <p:spPr>
          <a:xfrm>
            <a:off x="1517650" y="1992313"/>
            <a:ext cx="4710113" cy="863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6800"/>
              </a:lnSpc>
              <a:spcBef>
                <a:spcPts val="340"/>
              </a:spcBef>
              <a:spcAft>
                <a:spcPts val="0"/>
              </a:spcAft>
              <a:defRPr/>
            </a:pPr>
            <a:r>
              <a:rPr sz="6600" b="1" i="1" dirty="0">
                <a:solidFill>
                  <a:srgbClr val="003366"/>
                </a:solidFill>
                <a:latin typeface="Arial"/>
                <a:cs typeface="Arial"/>
              </a:rPr>
              <a:t>Obr</a:t>
            </a:r>
            <a:r>
              <a:rPr sz="6600" b="1" i="1" spc="-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6600" b="1" i="1" dirty="0">
                <a:solidFill>
                  <a:srgbClr val="003366"/>
                </a:solidFill>
                <a:latin typeface="Arial"/>
                <a:cs typeface="Arial"/>
              </a:rPr>
              <a:t>gad</a:t>
            </a:r>
            <a:r>
              <a:rPr sz="6600" b="1" i="1" spc="-9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6600" b="1" i="1" spc="-4" dirty="0">
                <a:solidFill>
                  <a:srgbClr val="003366"/>
                </a:solidFill>
                <a:latin typeface="Arial"/>
                <a:cs typeface="Arial"/>
              </a:rPr>
              <a:t>!</a:t>
            </a:r>
            <a:r>
              <a:rPr sz="6600" b="1" i="1" dirty="0">
                <a:solidFill>
                  <a:srgbClr val="003366"/>
                </a:solidFill>
                <a:latin typeface="Arial"/>
                <a:cs typeface="Arial"/>
              </a:rPr>
              <a:t>!!</a:t>
            </a:r>
            <a:endParaRPr sz="6600">
              <a:latin typeface="Arial"/>
              <a:cs typeface="Arial"/>
            </a:endParaRPr>
          </a:p>
        </p:txBody>
      </p:sp>
      <p:sp>
        <p:nvSpPr>
          <p:cNvPr id="35005" name="object 3"/>
          <p:cNvSpPr txBox="1">
            <a:spLocks noChangeArrowheads="1"/>
          </p:cNvSpPr>
          <p:nvPr/>
        </p:nvSpPr>
        <p:spPr bwMode="auto">
          <a:xfrm>
            <a:off x="1517650" y="3903663"/>
            <a:ext cx="5816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 i="1">
                <a:solidFill>
                  <a:srgbClr val="003366"/>
                </a:solidFill>
                <a:latin typeface="Arial" charset="0"/>
                <a:cs typeface="Arial" charset="0"/>
              </a:rPr>
              <a:t>Pietro Giovanni Perugino</a:t>
            </a:r>
            <a:endParaRPr lang="en-US" sz="2400">
              <a:latin typeface="Arial" charset="0"/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400" b="1" i="1">
                <a:solidFill>
                  <a:srgbClr val="CCCCFF"/>
                </a:solidFill>
                <a:latin typeface="Arial" charset="0"/>
                <a:cs typeface="Arial" charset="0"/>
                <a:hlinkClick r:id="rId5"/>
              </a:rPr>
              <a:t>pietro.perugino@receita.fazenda.gov.br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17650" y="5000625"/>
            <a:ext cx="46069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Rece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i="1" spc="9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a 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400" b="1" i="1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o </a:t>
            </a:r>
            <a:r>
              <a:rPr sz="2400" b="1" i="1" spc="-9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r>
              <a:rPr sz="2400" b="1" i="1" spc="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l - </a:t>
            </a:r>
            <a:r>
              <a:rPr sz="2400" b="1" i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i="1" spc="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i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bject 230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46" name="object 231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47" name="object 232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48" name="object 233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49" name="object 47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0" name="object 48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1" name="object 49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2" name="object 50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3" name="object 51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4" name="object 52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5" name="object 53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6" name="object 54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7" name="object 55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8" name="object 56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59" name="object 57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0" name="object 58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1" name="object 59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2" name="object 60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3" name="object 61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4" name="object 62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5" name="object 63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6" name="object 64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7" name="object 65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8" name="object 66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69" name="object 67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0" name="object 68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1" name="object 69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2" name="object 70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3" name="object 71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4" name="object 72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5" name="object 73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6" name="object 74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7" name="object 75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8" name="object 76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79" name="object 77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0" name="object 78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1" name="object 79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2" name="object 80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3" name="object 81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4" name="object 82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5" name="object 83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6" name="object 84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7" name="object 85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8" name="object 86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89" name="object 87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0" name="object 88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1" name="object 89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2" name="object 90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3" name="object 91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4" name="object 92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5" name="object 93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6" name="object 94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7" name="object 95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8" name="object 96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99" name="object 97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0" name="object 98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1" name="object 99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2" name="object 100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3" name="object 101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4" name="object 102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5" name="object 103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6" name="object 104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7" name="object 105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8" name="object 106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09" name="object 107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0" name="object 108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1" name="object 109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2" name="object 110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3" name="object 111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4" name="object 112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5" name="object 113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6" name="object 114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7" name="object 115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8" name="object 116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19" name="object 117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0" name="object 118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1" name="object 119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2" name="object 120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3" name="object 121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4" name="object 122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5" name="object 123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6" name="object 124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7" name="object 125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8" name="object 126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29" name="object 127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0" name="object 128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1" name="object 129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2" name="object 130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3" name="object 131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4" name="object 132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5" name="object 133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6" name="object 134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7" name="object 135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8" name="object 136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39" name="object 137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0" name="object 138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1" name="object 139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2" name="object 140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3" name="object 141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4" name="object 142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5" name="object 143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6" name="object 144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7" name="object 145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8" name="object 146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49" name="object 147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0" name="object 148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1" name="object 149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2" name="object 150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3" name="object 151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4" name="object 152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5" name="object 153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6" name="object 154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7" name="object 155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8" name="object 156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59" name="object 157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0" name="object 158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1" name="object 159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2" name="object 160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3" name="object 161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4" name="object 162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5" name="object 163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6" name="object 164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7" name="object 165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8" name="object 166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69" name="object 167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0" name="object 168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1" name="object 169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2" name="object 170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3" name="object 171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4" name="object 172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5" name="object 173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6" name="object 174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7" name="object 175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8" name="object 176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79" name="object 177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0" name="object 178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1" name="object 179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2" name="object 180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3" name="object 181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4" name="object 182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5" name="object 183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6" name="object 184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7" name="object 185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8" name="object 186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89" name="object 187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0" name="object 188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1" name="object 189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2" name="object 190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3" name="object 191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4" name="object 192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5" name="object 193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6" name="object 194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7" name="object 195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8" name="object 196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299" name="object 197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0" name="object 198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1" name="object 199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2" name="object 200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3" name="object 201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4" name="object 202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5" name="object 203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6" name="object 204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7" name="object 205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8" name="object 206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09" name="object 207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0" name="object 208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1" name="object 209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2" name="object 210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3" name="object 211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4" name="object 212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5" name="object 213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6" name="object 214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7" name="object 215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8" name="object 216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19" name="object 217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0" name="object 218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1" name="object 219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2" name="object 220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3" name="object 221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4" name="object 222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5" name="object 223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6" name="object 224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7" name="object 225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8" name="object 226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29" name="object 227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30" name="object 228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31" name="object 229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332" name="object 46"/>
          <p:cNvSpPr txBox="1">
            <a:spLocks noChangeArrowheads="1"/>
          </p:cNvSpPr>
          <p:nvPr/>
        </p:nvSpPr>
        <p:spPr bwMode="auto">
          <a:xfrm>
            <a:off x="838200" y="1192213"/>
            <a:ext cx="24352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50888">
              <a:lnSpc>
                <a:spcPts val="4700"/>
              </a:lnSpc>
              <a:spcBef>
                <a:spcPts val="238"/>
              </a:spcBef>
            </a:pPr>
            <a:r>
              <a:rPr lang="en-US" sz="4500" b="1">
                <a:solidFill>
                  <a:srgbClr val="454545"/>
                </a:solidFill>
                <a:latin typeface="Arial" charset="0"/>
                <a:cs typeface="Arial" charset="0"/>
              </a:rPr>
              <a:t>CNPJ</a:t>
            </a:r>
            <a:endParaRPr lang="en-US" sz="4500">
              <a:latin typeface="Arial" charset="0"/>
              <a:cs typeface="Arial" charset="0"/>
            </a:endParaRPr>
          </a:p>
          <a:p>
            <a:pPr marL="750888">
              <a:lnSpc>
                <a:spcPts val="4300"/>
              </a:lnSpc>
              <a:spcBef>
                <a:spcPts val="638"/>
              </a:spcBef>
            </a:pPr>
            <a:r>
              <a:rPr lang="en-US" sz="2800">
                <a:latin typeface="Lucida Sans Unicode" pitchFamily="34" charset="0"/>
                <a:cs typeface="Lucida Sans Unicode" pitchFamily="34" charset="0"/>
              </a:rPr>
              <a:t>Identificação </a:t>
            </a:r>
          </a:p>
          <a:p>
            <a:pPr marL="750888">
              <a:lnSpc>
                <a:spcPts val="4300"/>
              </a:lnSpc>
            </a:pPr>
            <a:r>
              <a:rPr lang="en-US" sz="2800">
                <a:latin typeface="Lucida Sans Unicode" pitchFamily="34" charset="0"/>
                <a:cs typeface="Lucida Sans Unicode" pitchFamily="34" charset="0"/>
              </a:rPr>
              <a:t>âmbito fiscal,</a:t>
            </a:r>
          </a:p>
        </p:txBody>
      </p:sp>
      <p:sp>
        <p:nvSpPr>
          <p:cNvPr id="6333" name="object 45"/>
          <p:cNvSpPr txBox="1">
            <a:spLocks noChangeArrowheads="1"/>
          </p:cNvSpPr>
          <p:nvPr/>
        </p:nvSpPr>
        <p:spPr bwMode="auto">
          <a:xfrm>
            <a:off x="3259138" y="1192213"/>
            <a:ext cx="301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700"/>
              </a:lnSpc>
              <a:spcBef>
                <a:spcPts val="238"/>
              </a:spcBef>
            </a:pPr>
            <a:r>
              <a:rPr lang="en-US" sz="4500" b="1">
                <a:solidFill>
                  <a:srgbClr val="454545"/>
                </a:solidFill>
                <a:latin typeface="Arial" charset="0"/>
                <a:cs typeface="Arial" charset="0"/>
              </a:rPr>
              <a:t>-</a:t>
            </a:r>
            <a:endParaRPr lang="en-US" sz="4500">
              <a:latin typeface="Arial" charset="0"/>
              <a:cs typeface="Arial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08388" y="1192213"/>
            <a:ext cx="3892550" cy="5969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700"/>
              </a:lnSpc>
              <a:spcBef>
                <a:spcPts val="235"/>
              </a:spcBef>
              <a:spcAft>
                <a:spcPts val="0"/>
              </a:spcAft>
              <a:defRPr/>
            </a:pP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Apre</a:t>
            </a:r>
            <a:r>
              <a:rPr sz="4500" b="1" spc="4" dirty="0">
                <a:solidFill>
                  <a:srgbClr val="454545"/>
                </a:solidFill>
                <a:latin typeface="Arial"/>
                <a:cs typeface="Arial"/>
              </a:rPr>
              <a:t>se</a:t>
            </a: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ntaç</a:t>
            </a:r>
            <a:r>
              <a:rPr sz="4500" b="1" spc="4" dirty="0">
                <a:solidFill>
                  <a:srgbClr val="454545"/>
                </a:solidFill>
                <a:latin typeface="Arial"/>
                <a:cs typeface="Arial"/>
              </a:rPr>
              <a:t>ã</a:t>
            </a: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endParaRPr sz="4500">
              <a:latin typeface="Arial"/>
              <a:cs typeface="Arial"/>
            </a:endParaRPr>
          </a:p>
        </p:txBody>
      </p:sp>
      <p:sp>
        <p:nvSpPr>
          <p:cNvPr id="6335" name="object 43"/>
          <p:cNvSpPr txBox="1">
            <a:spLocks noChangeArrowheads="1"/>
          </p:cNvSpPr>
          <p:nvPr/>
        </p:nvSpPr>
        <p:spPr bwMode="auto">
          <a:xfrm>
            <a:off x="558800" y="1936750"/>
            <a:ext cx="1889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en-US" sz="1900">
                <a:solidFill>
                  <a:srgbClr val="2CA1BE"/>
                </a:solidFill>
                <a:latin typeface="Wingdings" pitchFamily="2" charset="2"/>
              </a:rPr>
              <a:t></a:t>
            </a:r>
            <a:endParaRPr lang="en-US" sz="1900">
              <a:latin typeface="Wingdings" pitchFamily="2" charset="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98825" y="1936750"/>
            <a:ext cx="10048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úni</a:t>
            </a:r>
            <a:r>
              <a:rPr sz="4200" baseline="4648" dirty="0">
                <a:latin typeface="Lucida Sans Unicode"/>
                <a:cs typeface="Lucida Sans Unicode"/>
              </a:rPr>
              <a:t>ca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83100" y="1936750"/>
            <a:ext cx="19367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baseline="4648" dirty="0">
                <a:latin typeface="Lucida Sans Unicode"/>
                <a:cs typeface="Lucida Sans Unicode"/>
              </a:rPr>
              <a:t>a </a:t>
            </a:r>
            <a:r>
              <a:rPr sz="4200" spc="269" baseline="4648" dirty="0">
                <a:latin typeface="Lucida Sans Unicode"/>
                <a:cs typeface="Lucida Sans Unicode"/>
              </a:rPr>
              <a:t> </a:t>
            </a:r>
            <a:r>
              <a:rPr sz="4200" spc="9" baseline="4648" dirty="0">
                <a:latin typeface="Lucida Sans Unicode"/>
                <a:cs typeface="Lucida Sans Unicode"/>
              </a:rPr>
              <a:t>Pesso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99238" y="1936750"/>
            <a:ext cx="14827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J</a:t>
            </a:r>
            <a:r>
              <a:rPr sz="4200" spc="9" baseline="4648" dirty="0">
                <a:latin typeface="Lucida Sans Unicode"/>
                <a:cs typeface="Lucida Sans Unicode"/>
              </a:rPr>
              <a:t>u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í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baseline="4648" dirty="0">
                <a:latin typeface="Lucida Sans Unicode"/>
                <a:cs typeface="Lucida Sans Unicode"/>
              </a:rPr>
              <a:t>ic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61350" y="1936750"/>
            <a:ext cx="51911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n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94063" y="2362200"/>
            <a:ext cx="31591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9" baseline="4648" dirty="0">
                <a:latin typeface="Lucida Sans Unicode"/>
                <a:cs typeface="Lucida Sans Unicode"/>
              </a:rPr>
              <a:t>n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r>
              <a:rPr sz="4200" spc="19" baseline="4648" dirty="0">
                <a:latin typeface="Lucida Sans Unicode"/>
                <a:cs typeface="Lucida Sans Unicode"/>
              </a:rPr>
              <a:t> </a:t>
            </a:r>
            <a:r>
              <a:rPr sz="4200" spc="9" baseline="4648" dirty="0">
                <a:latin typeface="Lucida Sans Unicode"/>
                <a:cs typeface="Lucida Sans Unicode"/>
              </a:rPr>
              <a:t>es</a:t>
            </a:r>
            <a:r>
              <a:rPr sz="4200" spc="4" baseline="4648" dirty="0">
                <a:latin typeface="Lucida Sans Unicode"/>
                <a:cs typeface="Lucida Sans Unicode"/>
              </a:rPr>
              <a:t>f</a:t>
            </a:r>
            <a:r>
              <a:rPr sz="4200" spc="9" baseline="4648" dirty="0">
                <a:latin typeface="Lucida Sans Unicode"/>
                <a:cs typeface="Lucida Sans Unicode"/>
              </a:rPr>
              <a:t>er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r>
              <a:rPr sz="4200" spc="14" baseline="4648" dirty="0">
                <a:latin typeface="Lucida Sans Unicode"/>
                <a:cs typeface="Lucida Sans Unicode"/>
              </a:rPr>
              <a:t> F</a:t>
            </a:r>
            <a:r>
              <a:rPr sz="4200" spc="9" baseline="4648" dirty="0">
                <a:latin typeface="Lucida Sans Unicode"/>
                <a:cs typeface="Lucida Sans Unicode"/>
              </a:rPr>
              <a:t>e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e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al</a:t>
            </a:r>
            <a:r>
              <a:rPr sz="4200" baseline="4648" dirty="0">
                <a:latin typeface="Lucida Sans Unicode"/>
                <a:cs typeface="Lucida Sans Unicode"/>
              </a:rPr>
              <a:t>.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341" name="object 37"/>
          <p:cNvSpPr txBox="1">
            <a:spLocks noChangeArrowheads="1"/>
          </p:cNvSpPr>
          <p:nvPr/>
        </p:nvSpPr>
        <p:spPr bwMode="auto">
          <a:xfrm>
            <a:off x="558800" y="2878138"/>
            <a:ext cx="1889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lang="en-US" sz="1900">
                <a:solidFill>
                  <a:srgbClr val="2CA1BE"/>
                </a:solidFill>
                <a:latin typeface="Wingdings" pitchFamily="2" charset="2"/>
              </a:rPr>
              <a:t></a:t>
            </a:r>
            <a:endParaRPr lang="en-US" sz="1900">
              <a:latin typeface="Wingdings" pitchFamily="2" charset="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8200" y="2878138"/>
            <a:ext cx="18256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ma</a:t>
            </a:r>
            <a:r>
              <a:rPr sz="4200" spc="14" baseline="4648" dirty="0">
                <a:latin typeface="Lucida Sans Unicode"/>
                <a:cs typeface="Lucida Sans Unicode"/>
              </a:rPr>
              <a:t>z</a:t>
            </a:r>
            <a:r>
              <a:rPr sz="4200" spc="9" baseline="4648" dirty="0">
                <a:latin typeface="Lucida Sans Unicode"/>
                <a:cs typeface="Lucida Sans Unicode"/>
              </a:rPr>
              <a:t>en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30550" y="2878138"/>
            <a:ext cx="22129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9" baseline="4648" dirty="0">
                <a:latin typeface="Lucida Sans Unicode"/>
                <a:cs typeface="Lucida Sans Unicode"/>
              </a:rPr>
              <a:t>n</a:t>
            </a:r>
            <a:r>
              <a:rPr sz="4200" spc="19" baseline="4648" dirty="0">
                <a:latin typeface="Lucida Sans Unicode"/>
                <a:cs typeface="Lucida Sans Unicode"/>
              </a:rPr>
              <a:t>f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r>
              <a:rPr sz="4200" spc="9" baseline="4648" dirty="0">
                <a:latin typeface="Lucida Sans Unicode"/>
                <a:cs typeface="Lucida Sans Unicode"/>
              </a:rPr>
              <a:t>rm</a:t>
            </a:r>
            <a:r>
              <a:rPr sz="4200" baseline="4648" dirty="0">
                <a:latin typeface="Lucida Sans Unicode"/>
                <a:cs typeface="Lucida Sans Unicode"/>
              </a:rPr>
              <a:t>aç</a:t>
            </a:r>
            <a:r>
              <a:rPr sz="4200" spc="9" baseline="4648" dirty="0">
                <a:latin typeface="Lucida Sans Unicode"/>
                <a:cs typeface="Lucida Sans Unicode"/>
              </a:rPr>
              <a:t>õe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16600" y="2878138"/>
            <a:ext cx="182562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ca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ast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is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345" name="object 33"/>
          <p:cNvSpPr txBox="1">
            <a:spLocks noChangeArrowheads="1"/>
          </p:cNvSpPr>
          <p:nvPr/>
        </p:nvSpPr>
        <p:spPr bwMode="auto">
          <a:xfrm>
            <a:off x="8110538" y="2878138"/>
            <a:ext cx="682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25"/>
              </a:lnSpc>
              <a:spcBef>
                <a:spcPts val="163"/>
              </a:spcBef>
            </a:pPr>
            <a:r>
              <a:rPr lang="en-US" sz="4200" baseline="9000">
                <a:latin typeface="Lucida Sans Unicode" pitchFamily="34" charset="0"/>
                <a:cs typeface="Lucida Sans Unicode" pitchFamily="34" charset="0"/>
              </a:rPr>
              <a:t>das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  <a:p>
            <a:pPr marL="12700">
              <a:lnSpc>
                <a:spcPts val="3025"/>
              </a:lnSpc>
            </a:pPr>
            <a:r>
              <a:rPr lang="en-US" sz="4200" baseline="5000">
                <a:latin typeface="Lucida Sans Unicode" pitchFamily="34" charset="0"/>
                <a:cs typeface="Lucida Sans Unicode" pitchFamily="34" charset="0"/>
              </a:rPr>
              <a:t>de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8200" y="3305175"/>
            <a:ext cx="14668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p</a:t>
            </a:r>
            <a:r>
              <a:rPr sz="4200" spc="9" baseline="4648" dirty="0">
                <a:latin typeface="Lucida Sans Unicode"/>
                <a:cs typeface="Lucida Sans Unicode"/>
              </a:rPr>
              <a:t>essoa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0938" y="3305175"/>
            <a:ext cx="16637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j</a:t>
            </a:r>
            <a:r>
              <a:rPr sz="4200" spc="9" baseline="4648" dirty="0">
                <a:latin typeface="Lucida Sans Unicode"/>
                <a:cs typeface="Lucida Sans Unicode"/>
              </a:rPr>
              <a:t>ur</a:t>
            </a:r>
            <a:r>
              <a:rPr sz="4200" baseline="4648" dirty="0">
                <a:latin typeface="Lucida Sans Unicode"/>
                <a:cs typeface="Lucida Sans Unicode"/>
              </a:rPr>
              <a:t>í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i</a:t>
            </a:r>
            <a:r>
              <a:rPr sz="4200" baseline="4648" dirty="0">
                <a:latin typeface="Lucida Sans Unicode"/>
                <a:cs typeface="Lucida Sans Unicode"/>
              </a:rPr>
              <a:t>ca</a:t>
            </a:r>
            <a:r>
              <a:rPr sz="4200" spc="9" baseline="4648" dirty="0">
                <a:latin typeface="Lucida Sans Unicode"/>
                <a:cs typeface="Lucida Sans Unicode"/>
              </a:rPr>
              <a:t>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00525" y="3305175"/>
            <a:ext cx="23145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e</a:t>
            </a:r>
            <a:r>
              <a:rPr sz="4200" spc="4" baseline="4648" dirty="0">
                <a:latin typeface="Lucida Sans Unicode"/>
                <a:cs typeface="Lucida Sans Unicode"/>
              </a:rPr>
              <a:t>q</a:t>
            </a:r>
            <a:r>
              <a:rPr sz="4200" spc="19" baseline="4648" dirty="0">
                <a:latin typeface="Lucida Sans Unicode"/>
                <a:cs typeface="Lucida Sans Unicode"/>
              </a:rPr>
              <a:t>u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p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r>
              <a:rPr sz="4200" spc="9" baseline="4648" dirty="0">
                <a:latin typeface="Lucida Sans Unicode"/>
                <a:cs typeface="Lucida Sans Unicode"/>
              </a:rPr>
              <a:t>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349" name="object 29"/>
          <p:cNvSpPr txBox="1">
            <a:spLocks noChangeArrowheads="1"/>
          </p:cNvSpPr>
          <p:nvPr/>
        </p:nvSpPr>
        <p:spPr bwMode="auto">
          <a:xfrm>
            <a:off x="6630988" y="3305175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lang="en-US" sz="4200" baseline="5000">
                <a:latin typeface="Lucida Sans Unicode" pitchFamily="34" charset="0"/>
                <a:cs typeface="Lucida Sans Unicode" pitchFamily="34" charset="0"/>
              </a:rPr>
              <a:t>e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23100" y="3305175"/>
            <a:ext cx="113823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ain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200" y="3732213"/>
            <a:ext cx="794226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e</a:t>
            </a:r>
            <a:r>
              <a:rPr sz="4200" spc="9" baseline="4648" dirty="0">
                <a:latin typeface="Lucida Sans Unicode"/>
                <a:cs typeface="Lucida Sans Unicode"/>
              </a:rPr>
              <a:t>n</a:t>
            </a:r>
            <a:r>
              <a:rPr sz="4200" baseline="4648" dirty="0">
                <a:latin typeface="Lucida Sans Unicode"/>
                <a:cs typeface="Lucida Sans Unicode"/>
              </a:rPr>
              <a:t>t</a:t>
            </a:r>
            <a:r>
              <a:rPr sz="4200" spc="9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e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r>
              <a:rPr sz="4200" spc="139" baseline="4648" dirty="0">
                <a:latin typeface="Lucida Sans Unicode"/>
                <a:cs typeface="Lucida Sans Unicode"/>
              </a:rPr>
              <a:t> </a:t>
            </a:r>
            <a:r>
              <a:rPr sz="4200" spc="9" baseline="4648" dirty="0">
                <a:latin typeface="Lucida Sans Unicode"/>
                <a:cs typeface="Lucida Sans Unicode"/>
              </a:rPr>
              <a:t>nã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r>
              <a:rPr sz="4200" spc="129" baseline="4648" dirty="0">
                <a:latin typeface="Lucida Sans Unicode"/>
                <a:cs typeface="Lucida Sans Unicode"/>
              </a:rPr>
              <a:t> </a:t>
            </a:r>
            <a:r>
              <a:rPr sz="4200" baseline="4648" dirty="0">
                <a:latin typeface="Lucida Sans Unicode"/>
                <a:cs typeface="Lucida Sans Unicode"/>
              </a:rPr>
              <a:t>ca</a:t>
            </a:r>
            <a:r>
              <a:rPr sz="4200" spc="9" baseline="4648" dirty="0">
                <a:latin typeface="Lucida Sans Unicode"/>
                <a:cs typeface="Lucida Sans Unicode"/>
              </a:rPr>
              <a:t>ra</a:t>
            </a:r>
            <a:r>
              <a:rPr sz="4200" baseline="4648" dirty="0">
                <a:latin typeface="Lucida Sans Unicode"/>
                <a:cs typeface="Lucida Sans Unicode"/>
              </a:rPr>
              <a:t>ct</a:t>
            </a:r>
            <a:r>
              <a:rPr sz="4200" spc="9" baseline="4648" dirty="0">
                <a:latin typeface="Lucida Sans Unicode"/>
                <a:cs typeface="Lucida Sans Unicode"/>
              </a:rPr>
              <a:t>er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z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r>
              <a:rPr sz="4200" spc="129" baseline="4648" dirty="0">
                <a:latin typeface="Lucida Sans Unicode"/>
                <a:cs typeface="Lucida Sans Unicode"/>
              </a:rPr>
              <a:t> </a:t>
            </a: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o</a:t>
            </a:r>
            <a:r>
              <a:rPr sz="4200" spc="4" baseline="4648" dirty="0">
                <a:latin typeface="Lucida Sans Unicode"/>
                <a:cs typeface="Lucida Sans Unicode"/>
              </a:rPr>
              <a:t>m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r>
              <a:rPr sz="4200" spc="129" baseline="4648" dirty="0">
                <a:latin typeface="Lucida Sans Unicode"/>
                <a:cs typeface="Lucida Sans Unicode"/>
              </a:rPr>
              <a:t> </a:t>
            </a:r>
            <a:r>
              <a:rPr sz="4200" spc="9" baseline="4648" dirty="0">
                <a:latin typeface="Lucida Sans Unicode"/>
                <a:cs typeface="Lucida Sans Unicode"/>
              </a:rPr>
              <a:t>ta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9" baseline="4648" dirty="0">
                <a:latin typeface="Lucida Sans Unicode"/>
                <a:cs typeface="Lucida Sans Unicode"/>
              </a:rPr>
              <a:t>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r>
              <a:rPr sz="4200" spc="134" baseline="4648" dirty="0">
                <a:latin typeface="Lucida Sans Unicode"/>
                <a:cs typeface="Lucida Sans Unicode"/>
              </a:rPr>
              <a:t> </a:t>
            </a:r>
            <a:r>
              <a:rPr sz="4200" spc="9" baseline="4648" dirty="0">
                <a:latin typeface="Lucida Sans Unicode"/>
                <a:cs typeface="Lucida Sans Unicode"/>
              </a:rPr>
              <a:t>ma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8200" y="4157663"/>
            <a:ext cx="17970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o</a:t>
            </a:r>
            <a:r>
              <a:rPr sz="4200" spc="14" baseline="4648" dirty="0">
                <a:latin typeface="Lucida Sans Unicode"/>
                <a:cs typeface="Lucida Sans Unicode"/>
              </a:rPr>
              <a:t>b</a:t>
            </a:r>
            <a:r>
              <a:rPr sz="4200" baseline="4648" dirty="0">
                <a:latin typeface="Lucida Sans Unicode"/>
                <a:cs typeface="Lucida Sans Unicode"/>
              </a:rPr>
              <a:t>ri</a:t>
            </a:r>
            <a:r>
              <a:rPr sz="4200" spc="9" baseline="4648" dirty="0">
                <a:latin typeface="Lucida Sans Unicode"/>
                <a:cs typeface="Lucida Sans Unicode"/>
              </a:rPr>
              <a:t>ga</a:t>
            </a: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353" name="object 25"/>
          <p:cNvSpPr txBox="1">
            <a:spLocks noChangeArrowheads="1"/>
          </p:cNvSpPr>
          <p:nvPr/>
        </p:nvSpPr>
        <p:spPr bwMode="auto">
          <a:xfrm>
            <a:off x="2752725" y="4157663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lang="en-US" sz="4200" baseline="5000">
                <a:latin typeface="Lucida Sans Unicode" pitchFamily="34" charset="0"/>
                <a:cs typeface="Lucida Sans Unicode" pitchFamily="34" charset="0"/>
              </a:rPr>
              <a:t>a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1663" y="4157663"/>
            <a:ext cx="1617662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ins</a:t>
            </a: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r</a:t>
            </a:r>
            <a:r>
              <a:rPr sz="4200" baseline="4648" dirty="0">
                <a:latin typeface="Lucida Sans Unicode"/>
                <a:cs typeface="Lucida Sans Unicode"/>
              </a:rPr>
              <a:t>iç</a:t>
            </a:r>
            <a:r>
              <a:rPr sz="4200" spc="9" baseline="4648" dirty="0">
                <a:latin typeface="Lucida Sans Unicode"/>
                <a:cs typeface="Lucida Sans Unicode"/>
              </a:rPr>
              <a:t>ã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3625" y="4157663"/>
            <a:ext cx="5222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10213" y="4157663"/>
            <a:ext cx="8953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C</a:t>
            </a:r>
            <a:r>
              <a:rPr sz="4200" baseline="4648" dirty="0">
                <a:latin typeface="Lucida Sans Unicode"/>
                <a:cs typeface="Lucida Sans Unicode"/>
              </a:rPr>
              <a:t>N</a:t>
            </a:r>
            <a:r>
              <a:rPr sz="4200" spc="4" baseline="4648" dirty="0">
                <a:latin typeface="Lucida Sans Unicode"/>
                <a:cs typeface="Lucida Sans Unicode"/>
              </a:rPr>
              <a:t>P</a:t>
            </a:r>
            <a:r>
              <a:rPr sz="4200" baseline="4648" dirty="0">
                <a:latin typeface="Lucida Sans Unicode"/>
                <a:cs typeface="Lucida Sans Unicode"/>
              </a:rPr>
              <a:t>J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21450" y="4157663"/>
            <a:ext cx="50006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baseline="4648" dirty="0">
                <a:latin typeface="Lucida Sans Unicode"/>
                <a:cs typeface="Lucida Sans Unicode"/>
              </a:rPr>
              <a:t>e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7400" y="4157663"/>
            <a:ext cx="164623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19" baseline="4648" dirty="0">
                <a:latin typeface="Lucida Sans Unicode"/>
                <a:cs typeface="Lucida Sans Unicode"/>
              </a:rPr>
              <a:t>n</a:t>
            </a:r>
            <a:r>
              <a:rPr sz="4200" baseline="4648" dirty="0">
                <a:latin typeface="Lucida Sans Unicode"/>
                <a:cs typeface="Lucida Sans Unicode"/>
              </a:rPr>
              <a:t>t</a:t>
            </a:r>
            <a:r>
              <a:rPr sz="4200" spc="9" baseline="4648" dirty="0">
                <a:latin typeface="Lucida Sans Unicode"/>
                <a:cs typeface="Lucida Sans Unicode"/>
              </a:rPr>
              <a:t>eress</a:t>
            </a:r>
            <a:r>
              <a:rPr sz="4200" baseline="4648" dirty="0">
                <a:latin typeface="Lucida Sans Unicode"/>
                <a:cs typeface="Lucida Sans Unicode"/>
              </a:rPr>
              <a:t>e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8200" y="4584700"/>
            <a:ext cx="68421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5175" y="4584700"/>
            <a:ext cx="27066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9" baseline="4648" dirty="0">
                <a:latin typeface="Lucida Sans Unicode"/>
                <a:cs typeface="Lucida Sans Unicode"/>
              </a:rPr>
              <a:t>a</a:t>
            </a: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min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9" baseline="4648" dirty="0">
                <a:latin typeface="Lucida Sans Unicode"/>
                <a:cs typeface="Lucida Sans Unicode"/>
              </a:rPr>
              <a:t>st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ç</a:t>
            </a:r>
            <a:r>
              <a:rPr sz="4200" spc="9" baseline="4648" dirty="0">
                <a:latin typeface="Lucida Sans Unicode"/>
                <a:cs typeface="Lucida Sans Unicode"/>
              </a:rPr>
              <a:t>õe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4625" y="4584700"/>
            <a:ext cx="19827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t</a:t>
            </a:r>
            <a:r>
              <a:rPr sz="4200" spc="9" baseline="4648" dirty="0">
                <a:latin typeface="Lucida Sans Unicode"/>
                <a:cs typeface="Lucida Sans Unicode"/>
              </a:rPr>
              <a:t>r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b</a:t>
            </a:r>
            <a:r>
              <a:rPr sz="4200" spc="9" baseline="4648" dirty="0">
                <a:latin typeface="Lucida Sans Unicode"/>
                <a:cs typeface="Lucida Sans Unicode"/>
              </a:rPr>
              <a:t>ut</a:t>
            </a:r>
            <a:r>
              <a:rPr sz="4200" baseline="4648" dirty="0">
                <a:latin typeface="Lucida Sans Unicode"/>
                <a:cs typeface="Lucida Sans Unicode"/>
              </a:rPr>
              <a:t>á</a:t>
            </a:r>
            <a:r>
              <a:rPr sz="4200" spc="9" baseline="4648" dirty="0">
                <a:latin typeface="Lucida Sans Unicode"/>
                <a:cs typeface="Lucida Sans Unicode"/>
              </a:rPr>
              <a:t>r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9" baseline="4648" dirty="0">
                <a:latin typeface="Lucida Sans Unicode"/>
                <a:cs typeface="Lucida Sans Unicode"/>
              </a:rPr>
              <a:t>as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1763" y="4584700"/>
            <a:ext cx="10318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o</a:t>
            </a:r>
            <a:r>
              <a:rPr sz="4200" spc="4" baseline="4648" dirty="0">
                <a:latin typeface="Lucida Sans Unicode"/>
                <a:cs typeface="Lucida Sans Unicode"/>
              </a:rPr>
              <a:t>m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8200" y="5011738"/>
            <a:ext cx="15113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p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t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o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7038" y="5011738"/>
            <a:ext cx="16637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p</a:t>
            </a:r>
            <a:r>
              <a:rPr sz="4200" baseline="4648" dirty="0">
                <a:latin typeface="Lucida Sans Unicode"/>
                <a:cs typeface="Lucida Sans Unicode"/>
              </a:rPr>
              <a:t>o</a:t>
            </a:r>
            <a:r>
              <a:rPr sz="4200" spc="9" baseline="4648" dirty="0">
                <a:latin typeface="Lucida Sans Unicode"/>
                <a:cs typeface="Lucida Sans Unicode"/>
              </a:rPr>
              <a:t>lí</a:t>
            </a:r>
            <a:r>
              <a:rPr sz="4200" baseline="4648" dirty="0">
                <a:latin typeface="Lucida Sans Unicode"/>
                <a:cs typeface="Lucida Sans Unicode"/>
              </a:rPr>
              <a:t>t</a:t>
            </a:r>
            <a:r>
              <a:rPr sz="4200" spc="9" baseline="4648" dirty="0">
                <a:latin typeface="Lucida Sans Unicode"/>
                <a:cs typeface="Lucida Sans Unicode"/>
              </a:rPr>
              <a:t>i</a:t>
            </a: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os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8275" y="5011738"/>
            <a:ext cx="12636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ó</a:t>
            </a:r>
            <a:r>
              <a:rPr sz="4200" spc="9" baseline="4648" dirty="0">
                <a:latin typeface="Lucida Sans Unicode"/>
                <a:cs typeface="Lucida Sans Unicode"/>
              </a:rPr>
              <a:t>r</a:t>
            </a:r>
            <a:r>
              <a:rPr sz="4200" baseline="4648" dirty="0">
                <a:latin typeface="Lucida Sans Unicode"/>
                <a:cs typeface="Lucida Sans Unicode"/>
              </a:rPr>
              <a:t>g</a:t>
            </a:r>
            <a:r>
              <a:rPr sz="4200" spc="9" baseline="4648" dirty="0">
                <a:latin typeface="Lucida Sans Unicode"/>
                <a:cs typeface="Lucida Sans Unicode"/>
              </a:rPr>
              <a:t>ão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9463" y="5011738"/>
            <a:ext cx="1654175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p</a:t>
            </a:r>
            <a:r>
              <a:rPr sz="4200" spc="9" baseline="4648" dirty="0">
                <a:latin typeface="Lucida Sans Unicode"/>
                <a:cs typeface="Lucida Sans Unicode"/>
              </a:rPr>
              <a:t>ú</a:t>
            </a:r>
            <a:r>
              <a:rPr sz="4200" spc="14" baseline="4648" dirty="0">
                <a:latin typeface="Lucida Sans Unicode"/>
                <a:cs typeface="Lucida Sans Unicode"/>
              </a:rPr>
              <a:t>b</a:t>
            </a:r>
            <a:r>
              <a:rPr sz="4200" spc="9" baseline="4648" dirty="0">
                <a:latin typeface="Lucida Sans Unicode"/>
                <a:cs typeface="Lucida Sans Unicode"/>
              </a:rPr>
              <a:t>l</a:t>
            </a:r>
            <a:r>
              <a:rPr sz="4200" baseline="4648" dirty="0">
                <a:latin typeface="Lucida Sans Unicode"/>
                <a:cs typeface="Lucida Sans Unicode"/>
              </a:rPr>
              <a:t>ic</a:t>
            </a:r>
            <a:r>
              <a:rPr sz="4200" spc="9" baseline="4648" dirty="0">
                <a:latin typeface="Lucida Sans Unicode"/>
                <a:cs typeface="Lucida Sans Unicode"/>
              </a:rPr>
              <a:t>os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" y="5437188"/>
            <a:ext cx="271303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14" baseline="4648" dirty="0">
                <a:latin typeface="Lucida Sans Unicode"/>
                <a:cs typeface="Lucida Sans Unicode"/>
              </a:rPr>
              <a:t>ep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esenta</a:t>
            </a:r>
            <a:r>
              <a:rPr sz="4200" baseline="4648" dirty="0">
                <a:latin typeface="Lucida Sans Unicode"/>
                <a:cs typeface="Lucida Sans Unicode"/>
              </a:rPr>
              <a:t>ç</a:t>
            </a:r>
            <a:r>
              <a:rPr sz="4200" spc="9" baseline="4648" dirty="0">
                <a:latin typeface="Lucida Sans Unicode"/>
                <a:cs typeface="Lucida Sans Unicode"/>
              </a:rPr>
              <a:t>õe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7150" y="5437188"/>
            <a:ext cx="239871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p</a:t>
            </a:r>
            <a:r>
              <a:rPr sz="4200" baseline="4648" dirty="0">
                <a:latin typeface="Lucida Sans Unicode"/>
                <a:cs typeface="Lucida Sans Unicode"/>
              </a:rPr>
              <a:t>l</a:t>
            </a:r>
            <a:r>
              <a:rPr sz="4200" spc="9" baseline="4648" dirty="0">
                <a:latin typeface="Lucida Sans Unicode"/>
                <a:cs typeface="Lucida Sans Unicode"/>
              </a:rPr>
              <a:t>omá</a:t>
            </a:r>
            <a:r>
              <a:rPr sz="4200" baseline="4648" dirty="0">
                <a:latin typeface="Lucida Sans Unicode"/>
                <a:cs typeface="Lucida Sans Unicode"/>
              </a:rPr>
              <a:t>t</a:t>
            </a:r>
            <a:r>
              <a:rPr sz="4200" spc="9" baseline="4648" dirty="0">
                <a:latin typeface="Lucida Sans Unicode"/>
                <a:cs typeface="Lucida Sans Unicode"/>
              </a:rPr>
              <a:t>i</a:t>
            </a: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as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1775" y="5437188"/>
            <a:ext cx="16065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tó</a:t>
            </a:r>
            <a:r>
              <a:rPr sz="4200" baseline="4648" dirty="0">
                <a:latin typeface="Lucida Sans Unicode"/>
                <a:cs typeface="Lucida Sans Unicode"/>
              </a:rPr>
              <a:t>ri</a:t>
            </a:r>
            <a:r>
              <a:rPr sz="4200" spc="9" baseline="4648" dirty="0">
                <a:latin typeface="Lucida Sans Unicode"/>
                <a:cs typeface="Lucida Sans Unicode"/>
              </a:rPr>
              <a:t>o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370" name="object 8"/>
          <p:cNvSpPr txBox="1">
            <a:spLocks noChangeArrowheads="1"/>
          </p:cNvSpPr>
          <p:nvPr/>
        </p:nvSpPr>
        <p:spPr bwMode="auto">
          <a:xfrm>
            <a:off x="8337550" y="5437188"/>
            <a:ext cx="4460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9388">
              <a:lnSpc>
                <a:spcPts val="3325"/>
              </a:lnSpc>
              <a:spcBef>
                <a:spcPts val="163"/>
              </a:spcBef>
            </a:pPr>
            <a:r>
              <a:rPr lang="en-US" sz="4200" baseline="9000">
                <a:latin typeface="Lucida Sans Unicode" pitchFamily="34" charset="0"/>
                <a:cs typeface="Lucida Sans Unicode" pitchFamily="34" charset="0"/>
              </a:rPr>
              <a:t>e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  <a:p>
            <a:pPr marL="179388">
              <a:lnSpc>
                <a:spcPts val="3025"/>
              </a:lnSpc>
            </a:pPr>
            <a:r>
              <a:rPr lang="en-US" sz="4200" baseline="5000">
                <a:latin typeface="Lucida Sans Unicode" pitchFamily="34" charset="0"/>
                <a:cs typeface="Lucida Sans Unicode" pitchFamily="34" charset="0"/>
              </a:rPr>
              <a:t>IN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200" y="5864225"/>
            <a:ext cx="117951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9" baseline="4648" dirty="0">
                <a:latin typeface="Lucida Sans Unicode"/>
                <a:cs typeface="Lucida Sans Unicode"/>
              </a:rPr>
              <a:t>out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a</a:t>
            </a:r>
            <a:r>
              <a:rPr sz="4200" baseline="4648" dirty="0">
                <a:latin typeface="Lucida Sans Unicode"/>
                <a:cs typeface="Lucida Sans Unicode"/>
              </a:rPr>
              <a:t>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6775" y="5864225"/>
            <a:ext cx="18796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14" baseline="4648" dirty="0">
                <a:latin typeface="Lucida Sans Unicode"/>
                <a:cs typeface="Lucida Sans Unicode"/>
              </a:rPr>
              <a:t>e</a:t>
            </a:r>
            <a:r>
              <a:rPr sz="4200" spc="9" baseline="4648" dirty="0">
                <a:latin typeface="Lucida Sans Unicode"/>
                <a:cs typeface="Lucida Sans Unicode"/>
              </a:rPr>
              <a:t>nt</a:t>
            </a:r>
            <a:r>
              <a:rPr sz="4200" baseline="4648" dirty="0">
                <a:latin typeface="Lucida Sans Unicode"/>
                <a:cs typeface="Lucida Sans Unicode"/>
              </a:rPr>
              <a:t>i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r>
              <a:rPr sz="4200" spc="14" baseline="4648" dirty="0">
                <a:latin typeface="Lucida Sans Unicode"/>
                <a:cs typeface="Lucida Sans Unicode"/>
              </a:rPr>
              <a:t>d</a:t>
            </a:r>
            <a:r>
              <a:rPr sz="4200" spc="9" baseline="4648" dirty="0">
                <a:latin typeface="Lucida Sans Unicode"/>
                <a:cs typeface="Lucida Sans Unicode"/>
              </a:rPr>
              <a:t>es</a:t>
            </a:r>
            <a:r>
              <a:rPr sz="4200" baseline="4648" dirty="0">
                <a:latin typeface="Lucida Sans Unicode"/>
                <a:cs typeface="Lucida Sans Unicode"/>
              </a:rPr>
              <a:t>,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5438" y="5864225"/>
            <a:ext cx="17335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baseline="4648" dirty="0">
                <a:latin typeface="Lucida Sans Unicode"/>
                <a:cs typeface="Lucida Sans Unicode"/>
              </a:rPr>
              <a:t>c</a:t>
            </a:r>
            <a:r>
              <a:rPr sz="4200" spc="9" baseline="4648" dirty="0">
                <a:latin typeface="Lucida Sans Unicode"/>
                <a:cs typeface="Lucida Sans Unicode"/>
              </a:rPr>
              <a:t>on</a:t>
            </a:r>
            <a:r>
              <a:rPr sz="4200" spc="19" baseline="4648" dirty="0">
                <a:latin typeface="Lucida Sans Unicode"/>
                <a:cs typeface="Lucida Sans Unicode"/>
              </a:rPr>
              <a:t>f</a:t>
            </a:r>
            <a:r>
              <a:rPr sz="4200" spc="9" baseline="4648" dirty="0">
                <a:latin typeface="Lucida Sans Unicode"/>
                <a:cs typeface="Lucida Sans Unicode"/>
              </a:rPr>
              <a:t>o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m</a:t>
            </a:r>
            <a:r>
              <a:rPr sz="4200" baseline="4648" dirty="0">
                <a:latin typeface="Lucida Sans Unicode"/>
                <a:cs typeface="Lucida Sans Unicode"/>
              </a:rPr>
              <a:t>e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8050" y="5864225"/>
            <a:ext cx="183673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d</a:t>
            </a:r>
            <a:r>
              <a:rPr sz="4200" spc="14" baseline="4648" dirty="0">
                <a:latin typeface="Lucida Sans Unicode"/>
                <a:cs typeface="Lucida Sans Unicode"/>
              </a:rPr>
              <a:t>e</a:t>
            </a:r>
            <a:r>
              <a:rPr sz="4200" baseline="4648" dirty="0">
                <a:latin typeface="Lucida Sans Unicode"/>
                <a:cs typeface="Lucida Sans Unicode"/>
              </a:rPr>
              <a:t>t</a:t>
            </a:r>
            <a:r>
              <a:rPr sz="4200" spc="9" baseline="4648" dirty="0">
                <a:latin typeface="Lucida Sans Unicode"/>
                <a:cs typeface="Lucida Sans Unicode"/>
              </a:rPr>
              <a:t>e</a:t>
            </a:r>
            <a:r>
              <a:rPr sz="4200" baseline="4648" dirty="0">
                <a:latin typeface="Lucida Sans Unicode"/>
                <a:cs typeface="Lucida Sans Unicode"/>
              </a:rPr>
              <a:t>r</a:t>
            </a:r>
            <a:r>
              <a:rPr sz="4200" spc="9" baseline="4648" dirty="0">
                <a:latin typeface="Lucida Sans Unicode"/>
                <a:cs typeface="Lucida Sans Unicode"/>
              </a:rPr>
              <a:t>min</a:t>
            </a:r>
            <a:r>
              <a:rPr sz="4200" baseline="4648" dirty="0">
                <a:latin typeface="Lucida Sans Unicode"/>
                <a:cs typeface="Lucida Sans Unicode"/>
              </a:rPr>
              <a:t>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375" name="object 3"/>
          <p:cNvSpPr txBox="1">
            <a:spLocks noChangeArrowheads="1"/>
          </p:cNvSpPr>
          <p:nvPr/>
        </p:nvSpPr>
        <p:spPr bwMode="auto">
          <a:xfrm>
            <a:off x="7943850" y="5864225"/>
            <a:ext cx="27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lang="en-US" sz="4200" baseline="5000">
                <a:latin typeface="Lucida Sans Unicode" pitchFamily="34" charset="0"/>
                <a:cs typeface="Lucida Sans Unicode" pitchFamily="34" charset="0"/>
              </a:rPr>
              <a:t>a</a:t>
            </a:r>
            <a:endParaRPr lang="en-US" sz="28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8200" y="6291263"/>
            <a:ext cx="33543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sz="4200" spc="4" baseline="4648" dirty="0">
                <a:latin typeface="Lucida Sans Unicode"/>
                <a:cs typeface="Lucida Sans Unicode"/>
              </a:rPr>
              <a:t>RF</a:t>
            </a:r>
            <a:r>
              <a:rPr sz="4200" baseline="4648" dirty="0">
                <a:latin typeface="Lucida Sans Unicode"/>
                <a:cs typeface="Lucida Sans Unicode"/>
              </a:rPr>
              <a:t>B</a:t>
            </a:r>
            <a:r>
              <a:rPr sz="4200" spc="19" baseline="4648" dirty="0">
                <a:latin typeface="Lucida Sans Unicode"/>
                <a:cs typeface="Lucida Sans Unicode"/>
              </a:rPr>
              <a:t> </a:t>
            </a:r>
            <a:r>
              <a:rPr sz="4200" spc="9" baseline="4648" dirty="0">
                <a:latin typeface="Lucida Sans Unicode"/>
                <a:cs typeface="Lucida Sans Unicode"/>
              </a:rPr>
              <a:t>n°</a:t>
            </a:r>
            <a:r>
              <a:rPr sz="4200" spc="4" baseline="4648" dirty="0">
                <a:latin typeface="Lucida Sans Unicode"/>
                <a:cs typeface="Lucida Sans Unicode"/>
              </a:rPr>
              <a:t>1</a:t>
            </a:r>
            <a:r>
              <a:rPr sz="4200" spc="9" baseline="4648" dirty="0">
                <a:latin typeface="Lucida Sans Unicode"/>
                <a:cs typeface="Lucida Sans Unicode"/>
              </a:rPr>
              <a:t>.</a:t>
            </a:r>
            <a:r>
              <a:rPr sz="4200" spc="4" baseline="4648" dirty="0">
                <a:latin typeface="Lucida Sans Unicode"/>
                <a:cs typeface="Lucida Sans Unicode"/>
              </a:rPr>
              <a:t>18</a:t>
            </a:r>
            <a:r>
              <a:rPr sz="4200" baseline="4648" dirty="0">
                <a:latin typeface="Lucida Sans Unicode"/>
                <a:cs typeface="Lucida Sans Unicode"/>
              </a:rPr>
              <a:t>3</a:t>
            </a:r>
            <a:r>
              <a:rPr sz="4200" spc="9" baseline="4648" dirty="0">
                <a:latin typeface="Lucida Sans Unicode"/>
                <a:cs typeface="Lucida Sans Unicode"/>
              </a:rPr>
              <a:t>/</a:t>
            </a:r>
            <a:r>
              <a:rPr sz="4200" baseline="4648" dirty="0">
                <a:latin typeface="Lucida Sans Unicode"/>
                <a:cs typeface="Lucida Sans Unicode"/>
              </a:rPr>
              <a:t>2</a:t>
            </a:r>
            <a:r>
              <a:rPr sz="4200" spc="4" baseline="4648" dirty="0">
                <a:latin typeface="Lucida Sans Unicode"/>
                <a:cs typeface="Lucida Sans Unicode"/>
              </a:rPr>
              <a:t>0</a:t>
            </a:r>
            <a:r>
              <a:rPr sz="4200" baseline="4648" dirty="0">
                <a:latin typeface="Lucida Sans Unicode"/>
                <a:cs typeface="Lucida Sans Unicode"/>
              </a:rPr>
              <a:t>1</a:t>
            </a:r>
            <a:r>
              <a:rPr sz="4200" spc="4" baseline="4648" dirty="0">
                <a:latin typeface="Lucida Sans Unicode"/>
                <a:cs typeface="Lucida Sans Unicode"/>
              </a:rPr>
              <a:t>1</a:t>
            </a:r>
            <a:r>
              <a:rPr sz="4200" baseline="4648" dirty="0">
                <a:latin typeface="Lucida Sans Unicode"/>
                <a:cs typeface="Lucida Sans Unicode"/>
              </a:rPr>
              <a:t>;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190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0" name="object 191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" name="object 192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2" name="object 193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3" name="object 194"/>
          <p:cNvSpPr>
            <a:spLocks/>
          </p:cNvSpPr>
          <p:nvPr/>
        </p:nvSpPr>
        <p:spPr bwMode="auto">
          <a:xfrm>
            <a:off x="355600" y="3587750"/>
            <a:ext cx="7924800" cy="2928938"/>
          </a:xfrm>
          <a:custGeom>
            <a:avLst/>
            <a:gdLst>
              <a:gd name="T0" fmla="*/ 0 w 7924800"/>
              <a:gd name="T1" fmla="*/ 0 h 2928620"/>
              <a:gd name="T2" fmla="*/ 0 w 7924800"/>
              <a:gd name="T3" fmla="*/ 2928938 h 2928620"/>
              <a:gd name="T4" fmla="*/ 7924800 w 7924800"/>
              <a:gd name="T5" fmla="*/ 2928938 h 2928620"/>
              <a:gd name="T6" fmla="*/ 7924800 w 7924800"/>
              <a:gd name="T7" fmla="*/ 0 h 2928620"/>
              <a:gd name="T8" fmla="*/ 0 w 7924800"/>
              <a:gd name="T9" fmla="*/ 0 h 2928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4800"/>
              <a:gd name="T16" fmla="*/ 0 h 2928620"/>
              <a:gd name="T17" fmla="*/ 7924800 w 7924800"/>
              <a:gd name="T18" fmla="*/ 2928620 h 2928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4800" h="2928620">
                <a:moveTo>
                  <a:pt x="0" y="0"/>
                </a:moveTo>
                <a:lnTo>
                  <a:pt x="0" y="2928620"/>
                </a:lnTo>
                <a:lnTo>
                  <a:pt x="7924800" y="2928620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5A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4" name="object 195"/>
          <p:cNvSpPr>
            <a:spLocks/>
          </p:cNvSpPr>
          <p:nvPr/>
        </p:nvSpPr>
        <p:spPr bwMode="auto">
          <a:xfrm>
            <a:off x="355600" y="3587750"/>
            <a:ext cx="7924800" cy="2928938"/>
          </a:xfrm>
          <a:custGeom>
            <a:avLst/>
            <a:gdLst>
              <a:gd name="T0" fmla="*/ 0 w 7924800"/>
              <a:gd name="T1" fmla="*/ 0 h 2928620"/>
              <a:gd name="T2" fmla="*/ 7924800 w 7924800"/>
              <a:gd name="T3" fmla="*/ 0 h 2928620"/>
              <a:gd name="T4" fmla="*/ 7924800 w 7924800"/>
              <a:gd name="T5" fmla="*/ 2928938 h 2928620"/>
              <a:gd name="T6" fmla="*/ 0 w 7924800"/>
              <a:gd name="T7" fmla="*/ 2928938 h 2928620"/>
              <a:gd name="T8" fmla="*/ 0 w 7924800"/>
              <a:gd name="T9" fmla="*/ 0 h 29286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4800"/>
              <a:gd name="T16" fmla="*/ 0 h 2928620"/>
              <a:gd name="T17" fmla="*/ 7924800 w 7924800"/>
              <a:gd name="T18" fmla="*/ 2928620 h 29286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4800" h="2928620">
                <a:moveTo>
                  <a:pt x="0" y="0"/>
                </a:moveTo>
                <a:lnTo>
                  <a:pt x="7924800" y="0"/>
                </a:lnTo>
                <a:lnTo>
                  <a:pt x="7924800" y="2928620"/>
                </a:lnTo>
                <a:lnTo>
                  <a:pt x="0" y="2928620"/>
                </a:lnTo>
                <a:lnTo>
                  <a:pt x="0" y="0"/>
                </a:lnTo>
                <a:close/>
              </a:path>
            </a:pathLst>
          </a:custGeom>
          <a:noFill/>
          <a:ln w="31627">
            <a:solidFill>
              <a:srgbClr val="FF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5" name="object 7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6" name="object 8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7" name="object 9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8" name="object 10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9" name="object 11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0" name="object 12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1" name="object 13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2" name="object 14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3" name="object 15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4" name="object 16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5" name="object 17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6" name="object 18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7" name="object 19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8" name="object 20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89" name="object 21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0" name="object 22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1" name="object 23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2" name="object 24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3" name="object 25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4" name="object 26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5" name="object 27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6" name="object 28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7" name="object 29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8" name="object 30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99" name="object 31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0" name="object 32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1" name="object 33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2" name="object 34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3" name="object 35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4" name="object 36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5" name="object 37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6" name="object 38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7" name="object 39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8" name="object 40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09" name="object 41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0" name="object 42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1" name="object 43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2" name="object 44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3" name="object 45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4" name="object 46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5" name="object 47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6" name="object 48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7" name="object 49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8" name="object 50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19" name="object 51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0" name="object 52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1" name="object 53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2" name="object 54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3" name="object 55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4" name="object 56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5" name="object 57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6" name="object 58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7" name="object 59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8" name="object 60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29" name="object 61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0" name="object 62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1" name="object 63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2" name="object 64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3" name="object 65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4" name="object 66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5" name="object 67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6" name="object 68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7" name="object 69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8" name="object 70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39" name="object 71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0" name="object 72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1" name="object 73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2" name="object 74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3" name="object 75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4" name="object 76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5" name="object 77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6" name="object 78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7" name="object 79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8" name="object 80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49" name="object 81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0" name="object 82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1" name="object 83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2" name="object 84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3" name="object 85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4" name="object 86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5" name="object 87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6" name="object 88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7" name="object 89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8" name="object 90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59" name="object 91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0" name="object 92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1" name="object 93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2" name="object 94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3" name="object 95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4" name="object 96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5" name="object 97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6" name="object 98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7" name="object 99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8" name="object 100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69" name="object 101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0" name="object 102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1" name="object 103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2" name="object 104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3" name="object 105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4" name="object 106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5" name="object 107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6" name="object 108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7" name="object 109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8" name="object 110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79" name="object 111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0" name="object 112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1" name="object 113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2" name="object 114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3" name="object 115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4" name="object 116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5" name="object 117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6" name="object 118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7" name="object 119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8" name="object 120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89" name="object 121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0" name="object 122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1" name="object 123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2" name="object 124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3" name="object 125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4" name="object 126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5" name="object 127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6" name="object 128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7" name="object 129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8" name="object 130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299" name="object 131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0" name="object 132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1" name="object 133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2" name="object 134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3" name="object 135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4" name="object 136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5" name="object 137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6" name="object 138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7" name="object 139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8" name="object 140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09" name="object 141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0" name="object 142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1" name="object 143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2" name="object 144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3" name="object 145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4" name="object 146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5" name="object 147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6" name="object 148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7" name="object 149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8" name="object 150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19" name="object 151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0" name="object 152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1" name="object 153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2" name="object 154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3" name="object 155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4" name="object 156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5" name="object 157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6" name="object 158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7" name="object 159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8" name="object 160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29" name="object 161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0" name="object 162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1" name="object 163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2" name="object 164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3" name="object 165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4" name="object 166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5" name="object 167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6" name="object 168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7" name="object 169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8" name="object 170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39" name="object 171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0" name="object 172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1" name="object 173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2" name="object 174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3" name="object 175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4" name="object 176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5" name="object 177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6" name="object 178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7" name="object 179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8" name="object 180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49" name="object 181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0" name="object 182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1" name="object 183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2" name="object 184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3" name="object 185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4" name="object 186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5" name="object 187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6" name="object 188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7" name="object 189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8" name="object 5"/>
          <p:cNvSpPr>
            <a:spLocks/>
          </p:cNvSpPr>
          <p:nvPr/>
        </p:nvSpPr>
        <p:spPr bwMode="auto">
          <a:xfrm>
            <a:off x="179388" y="1800225"/>
            <a:ext cx="7926387" cy="1439863"/>
          </a:xfrm>
          <a:custGeom>
            <a:avLst/>
            <a:gdLst>
              <a:gd name="T0" fmla="*/ 0 w 7926070"/>
              <a:gd name="T1" fmla="*/ 0 h 1440180"/>
              <a:gd name="T2" fmla="*/ 0 w 7926070"/>
              <a:gd name="T3" fmla="*/ 1439863 h 1440180"/>
              <a:gd name="T4" fmla="*/ 7926387 w 7926070"/>
              <a:gd name="T5" fmla="*/ 1439863 h 1440180"/>
              <a:gd name="T6" fmla="*/ 7926387 w 7926070"/>
              <a:gd name="T7" fmla="*/ 0 h 1440180"/>
              <a:gd name="T8" fmla="*/ 0 w 7926070"/>
              <a:gd name="T9" fmla="*/ 0 h 1440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6070"/>
              <a:gd name="T16" fmla="*/ 0 h 1440180"/>
              <a:gd name="T17" fmla="*/ 7926070 w 7926070"/>
              <a:gd name="T18" fmla="*/ 1440180 h 1440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6070" h="1440180">
                <a:moveTo>
                  <a:pt x="0" y="0"/>
                </a:moveTo>
                <a:lnTo>
                  <a:pt x="0" y="1440180"/>
                </a:lnTo>
                <a:lnTo>
                  <a:pt x="7926070" y="1440180"/>
                </a:lnTo>
                <a:lnTo>
                  <a:pt x="7926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359" name="object 6"/>
          <p:cNvSpPr>
            <a:spLocks/>
          </p:cNvSpPr>
          <p:nvPr/>
        </p:nvSpPr>
        <p:spPr bwMode="auto">
          <a:xfrm>
            <a:off x="179388" y="1800225"/>
            <a:ext cx="7926387" cy="1439863"/>
          </a:xfrm>
          <a:custGeom>
            <a:avLst/>
            <a:gdLst>
              <a:gd name="T0" fmla="*/ 0 w 7926070"/>
              <a:gd name="T1" fmla="*/ 0 h 1440180"/>
              <a:gd name="T2" fmla="*/ 7926387 w 7926070"/>
              <a:gd name="T3" fmla="*/ 0 h 1440180"/>
              <a:gd name="T4" fmla="*/ 7926387 w 7926070"/>
              <a:gd name="T5" fmla="*/ 1439863 h 1440180"/>
              <a:gd name="T6" fmla="*/ 0 w 7926070"/>
              <a:gd name="T7" fmla="*/ 1439863 h 1440180"/>
              <a:gd name="T8" fmla="*/ 0 w 7926070"/>
              <a:gd name="T9" fmla="*/ 0 h 1440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6070"/>
              <a:gd name="T16" fmla="*/ 0 h 1440180"/>
              <a:gd name="T17" fmla="*/ 7926070 w 7926070"/>
              <a:gd name="T18" fmla="*/ 1440180 h 1440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6070" h="1440180">
                <a:moveTo>
                  <a:pt x="0" y="0"/>
                </a:moveTo>
                <a:lnTo>
                  <a:pt x="7926070" y="0"/>
                </a:lnTo>
                <a:lnTo>
                  <a:pt x="7926070" y="1440180"/>
                </a:lnTo>
                <a:lnTo>
                  <a:pt x="0" y="1440180"/>
                </a:lnTo>
                <a:lnTo>
                  <a:pt x="0" y="0"/>
                </a:lnTo>
                <a:close/>
              </a:path>
            </a:pathLst>
          </a:custGeom>
          <a:noFill/>
          <a:ln w="31627">
            <a:solidFill>
              <a:srgbClr val="FF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object 4"/>
          <p:cNvSpPr txBox="1"/>
          <p:nvPr/>
        </p:nvSpPr>
        <p:spPr>
          <a:xfrm>
            <a:off x="1587500" y="1193800"/>
            <a:ext cx="5929313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600"/>
              </a:lnSpc>
              <a:spcBef>
                <a:spcPts val="230"/>
              </a:spcBef>
              <a:spcAft>
                <a:spcPts val="0"/>
              </a:spcAft>
              <a:defRPr/>
            </a:pPr>
            <a:r>
              <a:rPr sz="4400" spc="9" dirty="0">
                <a:solidFill>
                  <a:srgbClr val="454545"/>
                </a:solidFill>
                <a:latin typeface="Microsoft Sans Serif"/>
                <a:cs typeface="Microsoft Sans Serif"/>
              </a:rPr>
              <a:t>CNP</a:t>
            </a:r>
            <a:r>
              <a:rPr sz="4400" dirty="0">
                <a:solidFill>
                  <a:srgbClr val="454545"/>
                </a:solidFill>
                <a:latin typeface="Microsoft Sans Serif"/>
                <a:cs typeface="Microsoft Sans Serif"/>
              </a:rPr>
              <a:t>J</a:t>
            </a:r>
            <a:r>
              <a:rPr sz="4400" spc="24" dirty="0">
                <a:solidFill>
                  <a:srgbClr val="454545"/>
                </a:solidFill>
                <a:latin typeface="Microsoft Sans Serif"/>
                <a:cs typeface="Microsoft Sans Serif"/>
              </a:rPr>
              <a:t> </a:t>
            </a:r>
            <a:r>
              <a:rPr sz="4400" dirty="0">
                <a:solidFill>
                  <a:srgbClr val="454545"/>
                </a:solidFill>
                <a:latin typeface="Microsoft Sans Serif"/>
                <a:cs typeface="Microsoft Sans Serif"/>
              </a:rPr>
              <a:t>- </a:t>
            </a:r>
            <a:r>
              <a:rPr sz="4400" spc="9" dirty="0">
                <a:solidFill>
                  <a:srgbClr val="454545"/>
                </a:solidFill>
                <a:latin typeface="Microsoft Sans Serif"/>
                <a:cs typeface="Microsoft Sans Serif"/>
              </a:rPr>
              <a:t>Fun</a:t>
            </a:r>
            <a:r>
              <a:rPr sz="4400" spc="19" dirty="0">
                <a:solidFill>
                  <a:srgbClr val="454545"/>
                </a:solidFill>
                <a:latin typeface="Microsoft Sans Serif"/>
                <a:cs typeface="Microsoft Sans Serif"/>
              </a:rPr>
              <a:t>c</a:t>
            </a:r>
            <a:r>
              <a:rPr sz="4400" spc="14" dirty="0">
                <a:solidFill>
                  <a:srgbClr val="454545"/>
                </a:solidFill>
                <a:latin typeface="Microsoft Sans Serif"/>
                <a:cs typeface="Microsoft Sans Serif"/>
              </a:rPr>
              <a:t>i</a:t>
            </a:r>
            <a:r>
              <a:rPr sz="4400" spc="9" dirty="0">
                <a:solidFill>
                  <a:srgbClr val="454545"/>
                </a:solidFill>
                <a:latin typeface="Microsoft Sans Serif"/>
                <a:cs typeface="Microsoft Sans Serif"/>
              </a:rPr>
              <a:t>onamen</a:t>
            </a:r>
            <a:r>
              <a:rPr sz="4400" spc="14" dirty="0">
                <a:solidFill>
                  <a:srgbClr val="454545"/>
                </a:solidFill>
                <a:latin typeface="Microsoft Sans Serif"/>
                <a:cs typeface="Microsoft Sans Serif"/>
              </a:rPr>
              <a:t>t</a:t>
            </a:r>
            <a:r>
              <a:rPr sz="4400" dirty="0">
                <a:solidFill>
                  <a:srgbClr val="454545"/>
                </a:solidFill>
                <a:latin typeface="Microsoft Sans Serif"/>
                <a:cs typeface="Microsoft Sans Serif"/>
              </a:rPr>
              <a:t>o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361" name="object 3"/>
          <p:cNvSpPr txBox="1">
            <a:spLocks noChangeArrowheads="1"/>
          </p:cNvSpPr>
          <p:nvPr/>
        </p:nvSpPr>
        <p:spPr bwMode="auto">
          <a:xfrm>
            <a:off x="355600" y="3587750"/>
            <a:ext cx="7924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6100">
              <a:lnSpc>
                <a:spcPct val="96000"/>
              </a:lnSpc>
              <a:spcBef>
                <a:spcPts val="300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Exemplos:</a:t>
            </a:r>
            <a:endParaRPr lang="en-US" sz="2400">
              <a:latin typeface="Arial" charset="0"/>
              <a:cs typeface="Arial" charset="0"/>
            </a:endParaRPr>
          </a:p>
          <a:p>
            <a:pPr marL="546100">
              <a:lnSpc>
                <a:spcPct val="96000"/>
              </a:lnSpc>
              <a:spcBef>
                <a:spcPts val="525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Inscrição de empresa</a:t>
            </a:r>
            <a:endParaRPr lang="en-US" sz="2400">
              <a:latin typeface="Arial" charset="0"/>
              <a:cs typeface="Arial" charset="0"/>
            </a:endParaRPr>
          </a:p>
          <a:p>
            <a:pPr marL="546100">
              <a:lnSpc>
                <a:spcPts val="2763"/>
              </a:lnSpc>
              <a:spcBef>
                <a:spcPts val="513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Inscrição de um Estabelecimento Filial </a:t>
            </a:r>
            <a:endParaRPr lang="en-US" sz="2400">
              <a:latin typeface="Arial" charset="0"/>
              <a:cs typeface="Arial" charset="0"/>
            </a:endParaRPr>
          </a:p>
          <a:p>
            <a:pPr marL="546100">
              <a:lnSpc>
                <a:spcPts val="2763"/>
              </a:lnSpc>
              <a:spcBef>
                <a:spcPts val="513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Alteração de Dados Cadastrais </a:t>
            </a:r>
            <a:endParaRPr lang="en-US" sz="2400">
              <a:latin typeface="Arial" charset="0"/>
              <a:cs typeface="Arial" charset="0"/>
            </a:endParaRPr>
          </a:p>
          <a:p>
            <a:pPr marL="546100">
              <a:lnSpc>
                <a:spcPts val="2763"/>
              </a:lnSpc>
              <a:spcBef>
                <a:spcPts val="513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Alteração da Composição Societária </a:t>
            </a:r>
            <a:endParaRPr lang="en-US" sz="2400">
              <a:latin typeface="Arial" charset="0"/>
              <a:cs typeface="Arial" charset="0"/>
            </a:endParaRPr>
          </a:p>
          <a:p>
            <a:pPr marL="546100">
              <a:lnSpc>
                <a:spcPts val="2763"/>
              </a:lnSpc>
              <a:spcBef>
                <a:spcPts val="513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Suspensão das Atividades</a:t>
            </a:r>
            <a:endParaRPr lang="en-US" sz="2400">
              <a:latin typeface="Arial" charset="0"/>
              <a:cs typeface="Arial" charset="0"/>
            </a:endParaRPr>
          </a:p>
          <a:p>
            <a:pPr marL="546100">
              <a:lnSpc>
                <a:spcPct val="96000"/>
              </a:lnSpc>
              <a:spcBef>
                <a:spcPts val="538"/>
              </a:spcBef>
            </a:pPr>
            <a:r>
              <a:rPr lang="en-US" sz="2400" b="1">
                <a:solidFill>
                  <a:srgbClr val="FFFF00"/>
                </a:solidFill>
                <a:latin typeface="Arial" charset="0"/>
                <a:cs typeface="Arial" charset="0"/>
              </a:rPr>
              <a:t>Extinção de Filial</a:t>
            </a: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7362" name="object 2"/>
          <p:cNvSpPr txBox="1">
            <a:spLocks noChangeArrowheads="1"/>
          </p:cNvSpPr>
          <p:nvPr/>
        </p:nvSpPr>
        <p:spPr bwMode="auto">
          <a:xfrm>
            <a:off x="179388" y="1800225"/>
            <a:ext cx="79263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00"/>
              </a:lnSpc>
            </a:pPr>
            <a:endParaRPr lang="en-US" sz="600"/>
          </a:p>
          <a:p>
            <a:pPr algn="just">
              <a:lnSpc>
                <a:spcPts val="2763"/>
              </a:lnSpc>
              <a:spcBef>
                <a:spcPts val="3000"/>
              </a:spcBef>
            </a:pPr>
            <a:r>
              <a:rPr lang="en-US" sz="3600" baseline="4000">
                <a:solidFill>
                  <a:srgbClr val="000099"/>
                </a:solidFill>
                <a:latin typeface="Wingdings" pitchFamily="2" charset="2"/>
              </a:rPr>
              <a:t></a:t>
            </a:r>
            <a:r>
              <a:rPr lang="en-US" sz="3600" baseline="4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3333CC"/>
                </a:solidFill>
                <a:latin typeface="Arial" charset="0"/>
                <a:cs typeface="Arial" charset="0"/>
              </a:rPr>
              <a:t>Baseado em Eventos  - toda alteração nos dados do CNPJ é realizada através de um evento.</a:t>
            </a: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04"/>
          <p:cNvSpPr txBox="1">
            <a:spLocks noChangeArrowheads="1"/>
          </p:cNvSpPr>
          <p:nvPr/>
        </p:nvSpPr>
        <p:spPr bwMode="auto">
          <a:xfrm>
            <a:off x="381000" y="19796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00"/>
              </a:lnSpc>
            </a:pPr>
            <a:endParaRPr lang="en-US" sz="1000"/>
          </a:p>
          <a:p>
            <a:pPr>
              <a:lnSpc>
                <a:spcPts val="3688"/>
              </a:lnSpc>
              <a:spcBef>
                <a:spcPts val="1175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ú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ú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P                          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 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00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488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Co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çã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çã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et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et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á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á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                          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er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ço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ço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er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                        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ez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ez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v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v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co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ô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ô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m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m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nc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nc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 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ec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ec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u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á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á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 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ua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ua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çã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çã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o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o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s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s 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en-US" sz="24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2000">
                <a:latin typeface="Lucida Sans Unicode" pitchFamily="34" charset="0"/>
                <a:cs typeface="Lucida Sans Unicode" pitchFamily="34" charset="0"/>
              </a:rPr>
              <a:t>a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194" name="object 196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195" name="object 197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196" name="object 198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197" name="object 199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198" name="object 200"/>
          <p:cNvSpPr>
            <a:spLocks/>
          </p:cNvSpPr>
          <p:nvPr/>
        </p:nvSpPr>
        <p:spPr bwMode="auto">
          <a:xfrm>
            <a:off x="457200" y="2055813"/>
            <a:ext cx="8458200" cy="4586287"/>
          </a:xfrm>
          <a:custGeom>
            <a:avLst/>
            <a:gdLst>
              <a:gd name="T0" fmla="*/ 0 w 8458200"/>
              <a:gd name="T1" fmla="*/ 0 h 4585970"/>
              <a:gd name="T2" fmla="*/ 0 w 8458200"/>
              <a:gd name="T3" fmla="*/ 4586287 h 4585970"/>
              <a:gd name="T4" fmla="*/ 8458200 w 8458200"/>
              <a:gd name="T5" fmla="*/ 4586287 h 4585970"/>
              <a:gd name="T6" fmla="*/ 8458200 w 8458200"/>
              <a:gd name="T7" fmla="*/ 0 h 4585970"/>
              <a:gd name="T8" fmla="*/ 0 w 8458200"/>
              <a:gd name="T9" fmla="*/ 0 h 4585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58200"/>
              <a:gd name="T16" fmla="*/ 0 h 4585970"/>
              <a:gd name="T17" fmla="*/ 8458200 w 8458200"/>
              <a:gd name="T18" fmla="*/ 4585970 h 45859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58200" h="4585970">
                <a:moveTo>
                  <a:pt x="0" y="0"/>
                </a:moveTo>
                <a:lnTo>
                  <a:pt x="0" y="4585970"/>
                </a:lnTo>
                <a:lnTo>
                  <a:pt x="8458200" y="4585970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199" name="object 201"/>
          <p:cNvSpPr>
            <a:spLocks/>
          </p:cNvSpPr>
          <p:nvPr/>
        </p:nvSpPr>
        <p:spPr bwMode="auto">
          <a:xfrm>
            <a:off x="457200" y="2055813"/>
            <a:ext cx="8458200" cy="4586287"/>
          </a:xfrm>
          <a:custGeom>
            <a:avLst/>
            <a:gdLst>
              <a:gd name="T0" fmla="*/ 0 w 8458200"/>
              <a:gd name="T1" fmla="*/ 0 h 4585970"/>
              <a:gd name="T2" fmla="*/ 8458200 w 8458200"/>
              <a:gd name="T3" fmla="*/ 0 h 4585970"/>
              <a:gd name="T4" fmla="*/ 8458200 w 8458200"/>
              <a:gd name="T5" fmla="*/ 4586287 h 4585970"/>
              <a:gd name="T6" fmla="*/ 0 w 8458200"/>
              <a:gd name="T7" fmla="*/ 4586287 h 4585970"/>
              <a:gd name="T8" fmla="*/ 0 w 8458200"/>
              <a:gd name="T9" fmla="*/ 0 h 4585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58200"/>
              <a:gd name="T16" fmla="*/ 0 h 4585970"/>
              <a:gd name="T17" fmla="*/ 8458200 w 8458200"/>
              <a:gd name="T18" fmla="*/ 4585970 h 45859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58200" h="4585970">
                <a:moveTo>
                  <a:pt x="0" y="0"/>
                </a:moveTo>
                <a:lnTo>
                  <a:pt x="8458200" y="0"/>
                </a:lnTo>
                <a:lnTo>
                  <a:pt x="8458200" y="4585970"/>
                </a:lnTo>
                <a:lnTo>
                  <a:pt x="0" y="458597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7F7F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0" name="object 202"/>
          <p:cNvSpPr>
            <a:spLocks/>
          </p:cNvSpPr>
          <p:nvPr/>
        </p:nvSpPr>
        <p:spPr bwMode="auto">
          <a:xfrm>
            <a:off x="381000" y="1979613"/>
            <a:ext cx="8458200" cy="4586287"/>
          </a:xfrm>
          <a:custGeom>
            <a:avLst/>
            <a:gdLst>
              <a:gd name="T0" fmla="*/ 0 w 8458200"/>
              <a:gd name="T1" fmla="*/ 0 h 4585970"/>
              <a:gd name="T2" fmla="*/ 0 w 8458200"/>
              <a:gd name="T3" fmla="*/ 4586287 h 4585970"/>
              <a:gd name="T4" fmla="*/ 8458200 w 8458200"/>
              <a:gd name="T5" fmla="*/ 4586287 h 4585970"/>
              <a:gd name="T6" fmla="*/ 8458200 w 8458200"/>
              <a:gd name="T7" fmla="*/ 0 h 4585970"/>
              <a:gd name="T8" fmla="*/ 0 w 8458200"/>
              <a:gd name="T9" fmla="*/ 0 h 4585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58200"/>
              <a:gd name="T16" fmla="*/ 0 h 4585970"/>
              <a:gd name="T17" fmla="*/ 8458200 w 8458200"/>
              <a:gd name="T18" fmla="*/ 4585970 h 45859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58200" h="4585970">
                <a:moveTo>
                  <a:pt x="0" y="0"/>
                </a:moveTo>
                <a:lnTo>
                  <a:pt x="0" y="4585970"/>
                </a:lnTo>
                <a:lnTo>
                  <a:pt x="8458200" y="4585970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1" name="object 203"/>
          <p:cNvSpPr>
            <a:spLocks/>
          </p:cNvSpPr>
          <p:nvPr/>
        </p:nvSpPr>
        <p:spPr bwMode="auto">
          <a:xfrm>
            <a:off x="381000" y="1979613"/>
            <a:ext cx="8458200" cy="4586287"/>
          </a:xfrm>
          <a:custGeom>
            <a:avLst/>
            <a:gdLst>
              <a:gd name="T0" fmla="*/ 0 w 8458200"/>
              <a:gd name="T1" fmla="*/ 0 h 4585970"/>
              <a:gd name="T2" fmla="*/ 8458200 w 8458200"/>
              <a:gd name="T3" fmla="*/ 0 h 4585970"/>
              <a:gd name="T4" fmla="*/ 8458200 w 8458200"/>
              <a:gd name="T5" fmla="*/ 4586287 h 4585970"/>
              <a:gd name="T6" fmla="*/ 0 w 8458200"/>
              <a:gd name="T7" fmla="*/ 4586287 h 4585970"/>
              <a:gd name="T8" fmla="*/ 0 w 8458200"/>
              <a:gd name="T9" fmla="*/ 0 h 4585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58200"/>
              <a:gd name="T16" fmla="*/ 0 h 4585970"/>
              <a:gd name="T17" fmla="*/ 8458200 w 8458200"/>
              <a:gd name="T18" fmla="*/ 4585970 h 45859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58200" h="4585970">
                <a:moveTo>
                  <a:pt x="0" y="0"/>
                </a:moveTo>
                <a:lnTo>
                  <a:pt x="8458200" y="0"/>
                </a:lnTo>
                <a:lnTo>
                  <a:pt x="8458200" y="4585970"/>
                </a:lnTo>
                <a:lnTo>
                  <a:pt x="0" y="458597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2" name="object 13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3" name="object 14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4" name="object 15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5" name="object 16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6" name="object 17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7" name="object 18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8" name="object 19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09" name="object 20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0" name="object 21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1" name="object 22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2" name="object 23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3" name="object 24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4" name="object 25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5" name="object 26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6" name="object 27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7" name="object 28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8" name="object 29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19" name="object 30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0" name="object 31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1" name="object 32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2" name="object 33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3" name="object 34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4" name="object 35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5" name="object 36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6" name="object 37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7" name="object 38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8" name="object 39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29" name="object 40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0" name="object 41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1" name="object 42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2" name="object 43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3" name="object 44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4" name="object 45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5" name="object 46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6" name="object 47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7" name="object 48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8" name="object 49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39" name="object 50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0" name="object 51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1" name="object 52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2" name="object 53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3" name="object 54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4" name="object 55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5" name="object 56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6" name="object 57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7" name="object 58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8" name="object 59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49" name="object 60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0" name="object 61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1" name="object 62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2" name="object 63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3" name="object 64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4" name="object 65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5" name="object 66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6" name="object 67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7" name="object 68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8" name="object 69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59" name="object 70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0" name="object 71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1" name="object 72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2" name="object 73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3" name="object 74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4" name="object 75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5" name="object 76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6" name="object 77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7" name="object 78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8" name="object 79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69" name="object 80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0" name="object 81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1" name="object 82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2" name="object 83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3" name="object 84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4" name="object 85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5" name="object 86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6" name="object 87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7" name="object 88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8" name="object 89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79" name="object 90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0" name="object 91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1" name="object 92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2" name="object 93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3" name="object 94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4" name="object 95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5" name="object 96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6" name="object 97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7" name="object 98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8" name="object 99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89" name="object 100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0" name="object 101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1" name="object 102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2" name="object 103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3" name="object 104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4" name="object 105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5" name="object 106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6" name="object 107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7" name="object 108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8" name="object 109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299" name="object 110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0" name="object 111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1" name="object 112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2" name="object 113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3" name="object 114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4" name="object 115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5" name="object 116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6" name="object 117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7" name="object 118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8" name="object 119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09" name="object 120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0" name="object 121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1" name="object 122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2" name="object 123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3" name="object 124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4" name="object 125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5" name="object 126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6" name="object 127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7" name="object 128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8" name="object 129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19" name="object 130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0" name="object 131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1" name="object 132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2" name="object 133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3" name="object 134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4" name="object 135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5" name="object 136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6" name="object 137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7" name="object 138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8" name="object 139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29" name="object 140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0" name="object 141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1" name="object 142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2" name="object 143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3" name="object 144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4" name="object 145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5" name="object 146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6" name="object 147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7" name="object 148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8" name="object 149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39" name="object 150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0" name="object 151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1" name="object 152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2" name="object 153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3" name="object 154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4" name="object 155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5" name="object 156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6" name="object 157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7" name="object 158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8" name="object 159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49" name="object 160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0" name="object 161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1" name="object 162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2" name="object 163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3" name="object 164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4" name="object 165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5" name="object 166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6" name="object 167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7" name="object 168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8" name="object 169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59" name="object 170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0" name="object 171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1" name="object 172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2" name="object 173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3" name="object 174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4" name="object 175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5" name="object 176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6" name="object 177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7" name="object 178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8" name="object 179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69" name="object 180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0" name="object 181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1" name="object 182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2" name="object 183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3" name="object 184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4" name="object 185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5" name="object 186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6" name="object 187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7" name="object 188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8" name="object 189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79" name="object 190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80" name="object 191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81" name="object 192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82" name="object 193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83" name="object 194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384" name="object 195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2" name="object 12"/>
          <p:cNvSpPr txBox="1"/>
          <p:nvPr/>
        </p:nvSpPr>
        <p:spPr>
          <a:xfrm>
            <a:off x="555625" y="1192213"/>
            <a:ext cx="1636713" cy="5969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700"/>
              </a:lnSpc>
              <a:spcBef>
                <a:spcPts val="235"/>
              </a:spcBef>
              <a:spcAft>
                <a:spcPts val="0"/>
              </a:spcAft>
              <a:defRPr/>
            </a:pPr>
            <a:r>
              <a:rPr sz="4500" b="1" spc="4" dirty="0">
                <a:solidFill>
                  <a:srgbClr val="454545"/>
                </a:solidFill>
                <a:latin typeface="Arial"/>
                <a:cs typeface="Arial"/>
              </a:rPr>
              <a:t>C</a:t>
            </a: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NPJ</a:t>
            </a:r>
            <a:endParaRPr sz="4500">
              <a:latin typeface="Arial"/>
              <a:cs typeface="Arial"/>
            </a:endParaRPr>
          </a:p>
        </p:txBody>
      </p:sp>
      <p:sp>
        <p:nvSpPr>
          <p:cNvPr id="8386" name="object 11"/>
          <p:cNvSpPr txBox="1">
            <a:spLocks noChangeArrowheads="1"/>
          </p:cNvSpPr>
          <p:nvPr/>
        </p:nvSpPr>
        <p:spPr bwMode="auto">
          <a:xfrm>
            <a:off x="2238375" y="1192213"/>
            <a:ext cx="428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4700"/>
              </a:lnSpc>
              <a:spcBef>
                <a:spcPts val="238"/>
              </a:spcBef>
            </a:pPr>
            <a:r>
              <a:rPr lang="en-US" sz="4500" b="1">
                <a:solidFill>
                  <a:srgbClr val="454545"/>
                </a:solidFill>
                <a:latin typeface="Arial" charset="0"/>
                <a:cs typeface="Arial" charset="0"/>
              </a:rPr>
              <a:t>–</a:t>
            </a:r>
            <a:endParaRPr lang="en-US" sz="4500">
              <a:latin typeface="Arial" charset="0"/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4625" y="1192213"/>
            <a:ext cx="3508375" cy="5969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700"/>
              </a:lnSpc>
              <a:spcBef>
                <a:spcPts val="235"/>
              </a:spcBef>
              <a:spcAft>
                <a:spcPts val="0"/>
              </a:spcAft>
              <a:defRPr/>
            </a:pP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Inf</a:t>
            </a:r>
            <a:r>
              <a:rPr sz="4500" b="1" spc="-14" dirty="0">
                <a:solidFill>
                  <a:srgbClr val="454545"/>
                </a:solidFill>
                <a:latin typeface="Arial"/>
                <a:cs typeface="Arial"/>
              </a:rPr>
              <a:t>o</a:t>
            </a:r>
            <a:r>
              <a:rPr sz="4500" b="1" spc="4" dirty="0">
                <a:solidFill>
                  <a:srgbClr val="454545"/>
                </a:solidFill>
                <a:latin typeface="Arial"/>
                <a:cs typeface="Arial"/>
              </a:rPr>
              <a:t>r</a:t>
            </a:r>
            <a:r>
              <a:rPr sz="4500" b="1" spc="-9" dirty="0">
                <a:solidFill>
                  <a:srgbClr val="454545"/>
                </a:solidFill>
                <a:latin typeface="Arial"/>
                <a:cs typeface="Arial"/>
              </a:rPr>
              <a:t>m</a:t>
            </a:r>
            <a:r>
              <a:rPr sz="4500" b="1" spc="4" dirty="0">
                <a:solidFill>
                  <a:srgbClr val="454545"/>
                </a:solidFill>
                <a:latin typeface="Arial"/>
                <a:cs typeface="Arial"/>
              </a:rPr>
              <a:t>aç</a:t>
            </a: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ões</a:t>
            </a:r>
            <a:endParaRPr sz="4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0625" y="1192213"/>
            <a:ext cx="2271713" cy="5969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4700"/>
              </a:lnSpc>
              <a:spcBef>
                <a:spcPts val="235"/>
              </a:spcBef>
              <a:spcAft>
                <a:spcPts val="0"/>
              </a:spcAft>
              <a:defRPr/>
            </a:pP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B</a:t>
            </a:r>
            <a:r>
              <a:rPr sz="4500" b="1" spc="4" dirty="0">
                <a:solidFill>
                  <a:srgbClr val="454545"/>
                </a:solidFill>
                <a:latin typeface="Arial"/>
                <a:cs typeface="Arial"/>
              </a:rPr>
              <a:t>ás</a:t>
            </a:r>
            <a:r>
              <a:rPr sz="4500" b="1" dirty="0">
                <a:solidFill>
                  <a:srgbClr val="454545"/>
                </a:solidFill>
                <a:latin typeface="Arial"/>
                <a:cs typeface="Arial"/>
              </a:rPr>
              <a:t>icas</a:t>
            </a:r>
            <a:endParaRPr sz="4500">
              <a:latin typeface="Arial"/>
              <a:cs typeface="Arial"/>
            </a:endParaRPr>
          </a:p>
        </p:txBody>
      </p:sp>
      <p:sp>
        <p:nvSpPr>
          <p:cNvPr id="8389" name="object 8"/>
          <p:cNvSpPr txBox="1">
            <a:spLocks noChangeArrowheads="1"/>
          </p:cNvSpPr>
          <p:nvPr/>
        </p:nvSpPr>
        <p:spPr bwMode="auto">
          <a:xfrm>
            <a:off x="381000" y="1979613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s-ES" sz="600"/>
          </a:p>
        </p:txBody>
      </p:sp>
      <p:sp>
        <p:nvSpPr>
          <p:cNvPr id="8390" name="object 7"/>
          <p:cNvSpPr txBox="1">
            <a:spLocks noChangeArrowheads="1"/>
          </p:cNvSpPr>
          <p:nvPr/>
        </p:nvSpPr>
        <p:spPr bwMode="auto">
          <a:xfrm>
            <a:off x="8839200" y="19796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s-ES" sz="600"/>
          </a:p>
        </p:txBody>
      </p:sp>
      <p:sp>
        <p:nvSpPr>
          <p:cNvPr id="8391" name="object 6"/>
          <p:cNvSpPr txBox="1">
            <a:spLocks noChangeArrowheads="1"/>
          </p:cNvSpPr>
          <p:nvPr/>
        </p:nvSpPr>
        <p:spPr bwMode="auto">
          <a:xfrm>
            <a:off x="381000" y="2055813"/>
            <a:ext cx="762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8392" name="object 5"/>
          <p:cNvSpPr txBox="1">
            <a:spLocks noChangeArrowheads="1"/>
          </p:cNvSpPr>
          <p:nvPr/>
        </p:nvSpPr>
        <p:spPr bwMode="auto">
          <a:xfrm>
            <a:off x="457200" y="2055813"/>
            <a:ext cx="83820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950"/>
              </a:lnSpc>
              <a:spcBef>
                <a:spcPts val="25"/>
              </a:spcBef>
            </a:pPr>
            <a:endParaRPr lang="en-US" sz="900"/>
          </a:p>
          <a:p>
            <a:pPr>
              <a:lnSpc>
                <a:spcPts val="3688"/>
              </a:lnSpc>
            </a:pPr>
            <a:r>
              <a:rPr lang="en-US" sz="2400">
                <a:latin typeface="Lucida Sans Unicode" pitchFamily="34" charset="0"/>
                <a:cs typeface="Lucida Sans Unicode" pitchFamily="34" charset="0"/>
              </a:rPr>
              <a:t>Número do CNPJ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J                          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Nome empresari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l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l 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latin typeface="Lucida Sans Unicode" pitchFamily="34" charset="0"/>
                <a:cs typeface="Lucida Sans Unicode" pitchFamily="34" charset="0"/>
              </a:rPr>
              <a:t>Composi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ç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ç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ão soci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tári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a                           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Endereço </a:t>
            </a: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latin typeface="Lucida Sans Unicode" pitchFamily="34" charset="0"/>
                <a:cs typeface="Lucida Sans Unicode" pitchFamily="34" charset="0"/>
              </a:rPr>
              <a:t>Dat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 de abert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ura                          Nat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ureza j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j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urí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í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í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 </a:t>
            </a: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At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v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v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d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ades econômi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c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 pri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n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ci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p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al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l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e secundári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s </a:t>
            </a:r>
          </a:p>
          <a:p>
            <a:pPr>
              <a:lnSpc>
                <a:spcPts val="3688"/>
              </a:lnSpc>
              <a:spcBef>
                <a:spcPts val="1588"/>
              </a:spcBef>
            </a:pPr>
            <a:r>
              <a:rPr lang="en-US" sz="2400">
                <a:latin typeface="Lucida Sans Unicode" pitchFamily="34" charset="0"/>
                <a:cs typeface="Lucida Sans Unicode" pitchFamily="34" charset="0"/>
              </a:rPr>
              <a:t>Si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i</a:t>
            </a:r>
            <a:r>
              <a:rPr lang="en-US" sz="3600" baseline="-2000">
                <a:solidFill>
                  <a:srgbClr val="BFBFBF"/>
                </a:solidFill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uação cadast</a:t>
            </a:r>
            <a:r>
              <a:rPr lang="en-US" sz="3600" baseline="-1300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400">
                <a:latin typeface="Lucida Sans Unicode" pitchFamily="34" charset="0"/>
                <a:cs typeface="Lucida Sans Unicode" pitchFamily="34" charset="0"/>
              </a:rPr>
              <a:t>ral</a:t>
            </a:r>
            <a:r>
              <a:rPr lang="en-US" sz="3600" baseline="-11000">
                <a:solidFill>
                  <a:srgbClr val="7F7F7F"/>
                </a:solidFill>
                <a:latin typeface="Lucida Sans Unicode" pitchFamily="34" charset="0"/>
                <a:cs typeface="Lucida Sans Unicode" pitchFamily="34" charset="0"/>
              </a:rPr>
              <a:t>l</a:t>
            </a:r>
            <a:endParaRPr lang="en-US" sz="240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393" name="object 4"/>
          <p:cNvSpPr txBox="1">
            <a:spLocks noChangeArrowheads="1"/>
          </p:cNvSpPr>
          <p:nvPr/>
        </p:nvSpPr>
        <p:spPr bwMode="auto">
          <a:xfrm>
            <a:off x="8839200" y="2055813"/>
            <a:ext cx="762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8394" name="object 3"/>
          <p:cNvSpPr txBox="1">
            <a:spLocks noChangeArrowheads="1"/>
          </p:cNvSpPr>
          <p:nvPr/>
        </p:nvSpPr>
        <p:spPr bwMode="auto">
          <a:xfrm>
            <a:off x="381000" y="65659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s-ES" sz="600"/>
          </a:p>
        </p:txBody>
      </p:sp>
      <p:sp>
        <p:nvSpPr>
          <p:cNvPr id="8395" name="object 2"/>
          <p:cNvSpPr txBox="1">
            <a:spLocks noChangeArrowheads="1"/>
          </p:cNvSpPr>
          <p:nvPr/>
        </p:nvSpPr>
        <p:spPr bwMode="auto">
          <a:xfrm>
            <a:off x="457200" y="6565900"/>
            <a:ext cx="8458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600"/>
              </a:lnSpc>
            </a:pPr>
            <a:endParaRPr lang="es-ES"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192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18" name="object 193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19" name="object 194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0" name="object 195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1" name="object 196"/>
          <p:cNvSpPr>
            <a:spLocks/>
          </p:cNvSpPr>
          <p:nvPr/>
        </p:nvSpPr>
        <p:spPr bwMode="auto">
          <a:xfrm>
            <a:off x="860425" y="1819275"/>
            <a:ext cx="7239000" cy="4267200"/>
          </a:xfrm>
          <a:custGeom>
            <a:avLst/>
            <a:gdLst>
              <a:gd name="T0" fmla="*/ 3619500 w 7239000"/>
              <a:gd name="T1" fmla="*/ 4267200 h 4267200"/>
              <a:gd name="T2" fmla="*/ 7239000 w 7239000"/>
              <a:gd name="T3" fmla="*/ 4267200 h 4267200"/>
              <a:gd name="T4" fmla="*/ 7239000 w 7239000"/>
              <a:gd name="T5" fmla="*/ 0 h 4267200"/>
              <a:gd name="T6" fmla="*/ 0 w 7239000"/>
              <a:gd name="T7" fmla="*/ 0 h 4267200"/>
              <a:gd name="T8" fmla="*/ 0 w 7239000"/>
              <a:gd name="T9" fmla="*/ 4267200 h 4267200"/>
              <a:gd name="T10" fmla="*/ 3619500 w 7239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39000"/>
              <a:gd name="T19" fmla="*/ 0 h 4267200"/>
              <a:gd name="T20" fmla="*/ 7239000 w 7239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39000" h="4267200">
                <a:moveTo>
                  <a:pt x="3619500" y="4267200"/>
                </a:moveTo>
                <a:lnTo>
                  <a:pt x="7239000" y="4267200"/>
                </a:lnTo>
                <a:lnTo>
                  <a:pt x="7239000" y="0"/>
                </a:lnTo>
                <a:lnTo>
                  <a:pt x="0" y="0"/>
                </a:lnTo>
                <a:lnTo>
                  <a:pt x="0" y="4267200"/>
                </a:lnTo>
                <a:lnTo>
                  <a:pt x="3619500" y="42672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2" name="object 197"/>
          <p:cNvSpPr>
            <a:spLocks/>
          </p:cNvSpPr>
          <p:nvPr/>
        </p:nvSpPr>
        <p:spPr bwMode="auto">
          <a:xfrm>
            <a:off x="860425" y="1819275"/>
            <a:ext cx="7239000" cy="4267200"/>
          </a:xfrm>
          <a:custGeom>
            <a:avLst/>
            <a:gdLst>
              <a:gd name="T0" fmla="*/ 3619500 w 7239000"/>
              <a:gd name="T1" fmla="*/ 4267200 h 4267200"/>
              <a:gd name="T2" fmla="*/ 0 w 7239000"/>
              <a:gd name="T3" fmla="*/ 4267200 h 4267200"/>
              <a:gd name="T4" fmla="*/ 0 w 7239000"/>
              <a:gd name="T5" fmla="*/ 0 h 4267200"/>
              <a:gd name="T6" fmla="*/ 7239000 w 7239000"/>
              <a:gd name="T7" fmla="*/ 0 h 4267200"/>
              <a:gd name="T8" fmla="*/ 7239000 w 7239000"/>
              <a:gd name="T9" fmla="*/ 4267200 h 4267200"/>
              <a:gd name="T10" fmla="*/ 3619500 w 7239000"/>
              <a:gd name="T11" fmla="*/ 4267200 h 4267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39000"/>
              <a:gd name="T19" fmla="*/ 0 h 4267200"/>
              <a:gd name="T20" fmla="*/ 7239000 w 7239000"/>
              <a:gd name="T21" fmla="*/ 4267200 h 4267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39000" h="4267200">
                <a:moveTo>
                  <a:pt x="3619500" y="4267200"/>
                </a:moveTo>
                <a:lnTo>
                  <a:pt x="0" y="4267200"/>
                </a:lnTo>
                <a:lnTo>
                  <a:pt x="0" y="0"/>
                </a:lnTo>
                <a:lnTo>
                  <a:pt x="7239000" y="0"/>
                </a:lnTo>
                <a:lnTo>
                  <a:pt x="7239000" y="4267200"/>
                </a:lnTo>
                <a:lnTo>
                  <a:pt x="3619500" y="4267200"/>
                </a:lnTo>
                <a:close/>
              </a:path>
            </a:pathLst>
          </a:custGeom>
          <a:noFill/>
          <a:ln w="12579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3" name="object 198"/>
          <p:cNvSpPr>
            <a:spLocks/>
          </p:cNvSpPr>
          <p:nvPr/>
        </p:nvSpPr>
        <p:spPr bwMode="auto">
          <a:xfrm>
            <a:off x="2039938" y="3660775"/>
            <a:ext cx="1984375" cy="0"/>
          </a:xfrm>
          <a:custGeom>
            <a:avLst/>
            <a:gdLst>
              <a:gd name="T0" fmla="*/ 0 w 1985009"/>
              <a:gd name="T1" fmla="*/ 1984376 w 1985009"/>
              <a:gd name="T2" fmla="*/ 0 60000 65536"/>
              <a:gd name="T3" fmla="*/ 0 60000 65536"/>
              <a:gd name="T4" fmla="*/ 0 w 1985009"/>
              <a:gd name="T5" fmla="*/ 1985009 w 198500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85009">
                <a:moveTo>
                  <a:pt x="0" y="0"/>
                </a:moveTo>
                <a:lnTo>
                  <a:pt x="1985010" y="0"/>
                </a:lnTo>
              </a:path>
            </a:pathLst>
          </a:custGeom>
          <a:noFill/>
          <a:ln w="1651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4" name="object 199"/>
          <p:cNvSpPr>
            <a:spLocks/>
          </p:cNvSpPr>
          <p:nvPr/>
        </p:nvSpPr>
        <p:spPr bwMode="auto">
          <a:xfrm>
            <a:off x="2039938" y="3660775"/>
            <a:ext cx="1984375" cy="0"/>
          </a:xfrm>
          <a:custGeom>
            <a:avLst/>
            <a:gdLst>
              <a:gd name="T0" fmla="*/ 1984376 w 1985009"/>
              <a:gd name="T1" fmla="*/ 0 w 1985009"/>
              <a:gd name="T2" fmla="*/ 0 60000 65536"/>
              <a:gd name="T3" fmla="*/ 0 60000 65536"/>
              <a:gd name="T4" fmla="*/ 0 w 1985009"/>
              <a:gd name="T5" fmla="*/ 1985009 w 198500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85009">
                <a:moveTo>
                  <a:pt x="1985010" y="0"/>
                </a:moveTo>
                <a:lnTo>
                  <a:pt x="0" y="0"/>
                </a:lnTo>
              </a:path>
            </a:pathLst>
          </a:custGeom>
          <a:noFill/>
          <a:ln w="1651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5" name="object 200"/>
          <p:cNvSpPr>
            <a:spLocks/>
          </p:cNvSpPr>
          <p:nvPr/>
        </p:nvSpPr>
        <p:spPr bwMode="auto">
          <a:xfrm>
            <a:off x="4186238" y="3660775"/>
            <a:ext cx="609600" cy="0"/>
          </a:xfrm>
          <a:custGeom>
            <a:avLst/>
            <a:gdLst>
              <a:gd name="T0" fmla="*/ 0 w 609600"/>
              <a:gd name="T1" fmla="*/ 609600 w 609600"/>
              <a:gd name="T2" fmla="*/ 0 60000 65536"/>
              <a:gd name="T3" fmla="*/ 0 60000 65536"/>
              <a:gd name="T4" fmla="*/ 0 w 609600"/>
              <a:gd name="T5" fmla="*/ 609600 w 6096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noFill/>
          <a:ln w="1651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6" name="object 201"/>
          <p:cNvSpPr>
            <a:spLocks/>
          </p:cNvSpPr>
          <p:nvPr/>
        </p:nvSpPr>
        <p:spPr bwMode="auto">
          <a:xfrm>
            <a:off x="4186238" y="3660775"/>
            <a:ext cx="609600" cy="0"/>
          </a:xfrm>
          <a:custGeom>
            <a:avLst/>
            <a:gdLst>
              <a:gd name="T0" fmla="*/ 609600 w 609600"/>
              <a:gd name="T1" fmla="*/ 0 w 609600"/>
              <a:gd name="T2" fmla="*/ 0 60000 65536"/>
              <a:gd name="T3" fmla="*/ 0 60000 65536"/>
              <a:gd name="T4" fmla="*/ 0 w 609600"/>
              <a:gd name="T5" fmla="*/ 609600 w 6096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09600">
                <a:moveTo>
                  <a:pt x="609600" y="0"/>
                </a:moveTo>
                <a:lnTo>
                  <a:pt x="0" y="0"/>
                </a:lnTo>
              </a:path>
            </a:pathLst>
          </a:custGeom>
          <a:noFill/>
          <a:ln w="1651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7" name="object 202"/>
          <p:cNvSpPr>
            <a:spLocks/>
          </p:cNvSpPr>
          <p:nvPr/>
        </p:nvSpPr>
        <p:spPr bwMode="auto">
          <a:xfrm>
            <a:off x="5049838" y="3660775"/>
            <a:ext cx="439737" cy="0"/>
          </a:xfrm>
          <a:custGeom>
            <a:avLst/>
            <a:gdLst>
              <a:gd name="T0" fmla="*/ 0 w 439420"/>
              <a:gd name="T1" fmla="*/ 439737 w 439420"/>
              <a:gd name="T2" fmla="*/ 0 60000 65536"/>
              <a:gd name="T3" fmla="*/ 0 60000 65536"/>
              <a:gd name="T4" fmla="*/ 0 w 439420"/>
              <a:gd name="T5" fmla="*/ 439420 w 4394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39420">
                <a:moveTo>
                  <a:pt x="0" y="0"/>
                </a:moveTo>
                <a:lnTo>
                  <a:pt x="439420" y="0"/>
                </a:lnTo>
              </a:path>
            </a:pathLst>
          </a:custGeom>
          <a:noFill/>
          <a:ln w="1651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8" name="object 203"/>
          <p:cNvSpPr>
            <a:spLocks/>
          </p:cNvSpPr>
          <p:nvPr/>
        </p:nvSpPr>
        <p:spPr bwMode="auto">
          <a:xfrm>
            <a:off x="5049838" y="3660775"/>
            <a:ext cx="439737" cy="0"/>
          </a:xfrm>
          <a:custGeom>
            <a:avLst/>
            <a:gdLst>
              <a:gd name="T0" fmla="*/ 439737 w 439420"/>
              <a:gd name="T1" fmla="*/ 0 w 439420"/>
              <a:gd name="T2" fmla="*/ 0 60000 65536"/>
              <a:gd name="T3" fmla="*/ 0 60000 65536"/>
              <a:gd name="T4" fmla="*/ 0 w 439420"/>
              <a:gd name="T5" fmla="*/ 439420 w 4394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39420">
                <a:moveTo>
                  <a:pt x="439420" y="0"/>
                </a:moveTo>
                <a:lnTo>
                  <a:pt x="0" y="0"/>
                </a:lnTo>
              </a:path>
            </a:pathLst>
          </a:custGeom>
          <a:noFill/>
          <a:ln w="16510">
            <a:solidFill>
              <a:srgbClr val="0033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29" name="object 204"/>
          <p:cNvSpPr>
            <a:spLocks/>
          </p:cNvSpPr>
          <p:nvPr/>
        </p:nvSpPr>
        <p:spPr bwMode="auto">
          <a:xfrm>
            <a:off x="1012825" y="1439863"/>
            <a:ext cx="5029200" cy="531812"/>
          </a:xfrm>
          <a:custGeom>
            <a:avLst/>
            <a:gdLst>
              <a:gd name="T0" fmla="*/ 2514600 w 5029200"/>
              <a:gd name="T1" fmla="*/ 531812 h 532130"/>
              <a:gd name="T2" fmla="*/ 5029200 w 5029200"/>
              <a:gd name="T3" fmla="*/ 531812 h 532130"/>
              <a:gd name="T4" fmla="*/ 5029200 w 5029200"/>
              <a:gd name="T5" fmla="*/ 0 h 532130"/>
              <a:gd name="T6" fmla="*/ 0 w 5029200"/>
              <a:gd name="T7" fmla="*/ 0 h 532130"/>
              <a:gd name="T8" fmla="*/ 0 w 5029200"/>
              <a:gd name="T9" fmla="*/ 531812 h 532130"/>
              <a:gd name="T10" fmla="*/ 2514600 w 5029200"/>
              <a:gd name="T11" fmla="*/ 531812 h 532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29200"/>
              <a:gd name="T19" fmla="*/ 0 h 532130"/>
              <a:gd name="T20" fmla="*/ 5029200 w 5029200"/>
              <a:gd name="T21" fmla="*/ 532130 h 532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29200" h="532130">
                <a:moveTo>
                  <a:pt x="2514600" y="532130"/>
                </a:moveTo>
                <a:lnTo>
                  <a:pt x="5029200" y="532130"/>
                </a:lnTo>
                <a:lnTo>
                  <a:pt x="5029200" y="0"/>
                </a:lnTo>
                <a:lnTo>
                  <a:pt x="0" y="0"/>
                </a:lnTo>
                <a:lnTo>
                  <a:pt x="0" y="532130"/>
                </a:lnTo>
                <a:lnTo>
                  <a:pt x="2514600" y="5321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0" name="object 205"/>
          <p:cNvSpPr>
            <a:spLocks/>
          </p:cNvSpPr>
          <p:nvPr/>
        </p:nvSpPr>
        <p:spPr bwMode="auto">
          <a:xfrm>
            <a:off x="1012825" y="1439863"/>
            <a:ext cx="5029200" cy="531812"/>
          </a:xfrm>
          <a:custGeom>
            <a:avLst/>
            <a:gdLst>
              <a:gd name="T0" fmla="*/ 2514600 w 5029200"/>
              <a:gd name="T1" fmla="*/ 531812 h 532130"/>
              <a:gd name="T2" fmla="*/ 0 w 5029200"/>
              <a:gd name="T3" fmla="*/ 531812 h 532130"/>
              <a:gd name="T4" fmla="*/ 0 w 5029200"/>
              <a:gd name="T5" fmla="*/ 0 h 532130"/>
              <a:gd name="T6" fmla="*/ 5029200 w 5029200"/>
              <a:gd name="T7" fmla="*/ 0 h 532130"/>
              <a:gd name="T8" fmla="*/ 5029200 w 5029200"/>
              <a:gd name="T9" fmla="*/ 531812 h 532130"/>
              <a:gd name="T10" fmla="*/ 2514600 w 5029200"/>
              <a:gd name="T11" fmla="*/ 531812 h 532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29200"/>
              <a:gd name="T19" fmla="*/ 0 h 532130"/>
              <a:gd name="T20" fmla="*/ 5029200 w 5029200"/>
              <a:gd name="T21" fmla="*/ 532130 h 532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29200" h="532130">
                <a:moveTo>
                  <a:pt x="2514600" y="532130"/>
                </a:moveTo>
                <a:lnTo>
                  <a:pt x="0" y="532130"/>
                </a:lnTo>
                <a:lnTo>
                  <a:pt x="0" y="0"/>
                </a:lnTo>
                <a:lnTo>
                  <a:pt x="5029200" y="0"/>
                </a:lnTo>
                <a:lnTo>
                  <a:pt x="5029200" y="532130"/>
                </a:lnTo>
                <a:lnTo>
                  <a:pt x="2514600" y="532130"/>
                </a:lnTo>
                <a:close/>
              </a:path>
            </a:pathLst>
          </a:custGeom>
          <a:noFill/>
          <a:ln w="12579">
            <a:solidFill>
              <a:srgbClr val="00336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1" name="object 206"/>
          <p:cNvSpPr>
            <a:spLocks/>
          </p:cNvSpPr>
          <p:nvPr/>
        </p:nvSpPr>
        <p:spPr bwMode="auto">
          <a:xfrm>
            <a:off x="5203825" y="4030663"/>
            <a:ext cx="2895600" cy="609600"/>
          </a:xfrm>
          <a:custGeom>
            <a:avLst/>
            <a:gdLst>
              <a:gd name="T0" fmla="*/ 1447800 w 2895600"/>
              <a:gd name="T1" fmla="*/ 609600 h 609600"/>
              <a:gd name="T2" fmla="*/ 2895600 w 2895600"/>
              <a:gd name="T3" fmla="*/ 609600 h 609600"/>
              <a:gd name="T4" fmla="*/ 2895600 w 2895600"/>
              <a:gd name="T5" fmla="*/ 0 h 609600"/>
              <a:gd name="T6" fmla="*/ 0 w 2895600"/>
              <a:gd name="T7" fmla="*/ 0 h 609600"/>
              <a:gd name="T8" fmla="*/ 0 w 2895600"/>
              <a:gd name="T9" fmla="*/ 609600 h 609600"/>
              <a:gd name="T10" fmla="*/ 1447800 w 2895600"/>
              <a:gd name="T11" fmla="*/ 609600 h 609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95600"/>
              <a:gd name="T19" fmla="*/ 0 h 609600"/>
              <a:gd name="T20" fmla="*/ 2895600 w 2895600"/>
              <a:gd name="T21" fmla="*/ 609600 h 609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95600" h="609600">
                <a:moveTo>
                  <a:pt x="1447800" y="609600"/>
                </a:moveTo>
                <a:lnTo>
                  <a:pt x="2895600" y="609600"/>
                </a:lnTo>
                <a:lnTo>
                  <a:pt x="2895600" y="0"/>
                </a:lnTo>
                <a:lnTo>
                  <a:pt x="0" y="0"/>
                </a:lnTo>
                <a:lnTo>
                  <a:pt x="0" y="609600"/>
                </a:lnTo>
                <a:lnTo>
                  <a:pt x="1447800" y="609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2" name="object 207"/>
          <p:cNvSpPr>
            <a:spLocks/>
          </p:cNvSpPr>
          <p:nvPr/>
        </p:nvSpPr>
        <p:spPr bwMode="auto">
          <a:xfrm>
            <a:off x="4518025" y="4562475"/>
            <a:ext cx="2819400" cy="609600"/>
          </a:xfrm>
          <a:custGeom>
            <a:avLst/>
            <a:gdLst>
              <a:gd name="T0" fmla="*/ 1410336 w 2820669"/>
              <a:gd name="T1" fmla="*/ 609600 h 609600"/>
              <a:gd name="T2" fmla="*/ 2819400 w 2820669"/>
              <a:gd name="T3" fmla="*/ 609600 h 609600"/>
              <a:gd name="T4" fmla="*/ 2819400 w 2820669"/>
              <a:gd name="T5" fmla="*/ 0 h 609600"/>
              <a:gd name="T6" fmla="*/ 0 w 2820669"/>
              <a:gd name="T7" fmla="*/ 0 h 609600"/>
              <a:gd name="T8" fmla="*/ 0 w 2820669"/>
              <a:gd name="T9" fmla="*/ 609600 h 609600"/>
              <a:gd name="T10" fmla="*/ 1410336 w 2820669"/>
              <a:gd name="T11" fmla="*/ 609600 h 609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0669"/>
              <a:gd name="T19" fmla="*/ 0 h 609600"/>
              <a:gd name="T20" fmla="*/ 2820669 w 2820669"/>
              <a:gd name="T21" fmla="*/ 609600 h 609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0669" h="609600">
                <a:moveTo>
                  <a:pt x="1410970" y="609600"/>
                </a:moveTo>
                <a:lnTo>
                  <a:pt x="2820669" y="609600"/>
                </a:lnTo>
                <a:lnTo>
                  <a:pt x="2820669" y="0"/>
                </a:lnTo>
                <a:lnTo>
                  <a:pt x="0" y="0"/>
                </a:lnTo>
                <a:lnTo>
                  <a:pt x="0" y="609600"/>
                </a:lnTo>
                <a:lnTo>
                  <a:pt x="1410970" y="6096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3" name="object 208"/>
          <p:cNvSpPr>
            <a:spLocks/>
          </p:cNvSpPr>
          <p:nvPr/>
        </p:nvSpPr>
        <p:spPr bwMode="auto">
          <a:xfrm>
            <a:off x="3451225" y="5248275"/>
            <a:ext cx="2362200" cy="609600"/>
          </a:xfrm>
          <a:custGeom>
            <a:avLst/>
            <a:gdLst>
              <a:gd name="T0" fmla="*/ 1181100 w 2362200"/>
              <a:gd name="T1" fmla="*/ 609599 h 609600"/>
              <a:gd name="T2" fmla="*/ 2362200 w 2362200"/>
              <a:gd name="T3" fmla="*/ 609599 h 609600"/>
              <a:gd name="T4" fmla="*/ 2362200 w 2362200"/>
              <a:gd name="T5" fmla="*/ 0 h 609600"/>
              <a:gd name="T6" fmla="*/ 0 w 2362200"/>
              <a:gd name="T7" fmla="*/ 0 h 609600"/>
              <a:gd name="T8" fmla="*/ 0 w 2362200"/>
              <a:gd name="T9" fmla="*/ 609599 h 609600"/>
              <a:gd name="T10" fmla="*/ 1181100 w 2362200"/>
              <a:gd name="T11" fmla="*/ 609599 h 609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62200"/>
              <a:gd name="T19" fmla="*/ 0 h 609600"/>
              <a:gd name="T20" fmla="*/ 2362200 w 2362200"/>
              <a:gd name="T21" fmla="*/ 609600 h 609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62200" h="609600">
                <a:moveTo>
                  <a:pt x="1181100" y="609599"/>
                </a:moveTo>
                <a:lnTo>
                  <a:pt x="2362200" y="609599"/>
                </a:lnTo>
                <a:lnTo>
                  <a:pt x="2362200" y="0"/>
                </a:lnTo>
                <a:lnTo>
                  <a:pt x="0" y="0"/>
                </a:lnTo>
                <a:lnTo>
                  <a:pt x="0" y="609599"/>
                </a:lnTo>
                <a:lnTo>
                  <a:pt x="1181100" y="6095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4" name="object 209"/>
          <p:cNvSpPr>
            <a:spLocks/>
          </p:cNvSpPr>
          <p:nvPr/>
        </p:nvSpPr>
        <p:spPr bwMode="auto">
          <a:xfrm>
            <a:off x="4100513" y="3800475"/>
            <a:ext cx="74612" cy="76200"/>
          </a:xfrm>
          <a:custGeom>
            <a:avLst/>
            <a:gdLst>
              <a:gd name="T0" fmla="*/ 37938 w 74930"/>
              <a:gd name="T1" fmla="*/ 0 h 74929"/>
              <a:gd name="T2" fmla="*/ 0 w 74930"/>
              <a:gd name="T3" fmla="*/ 76200 h 74929"/>
              <a:gd name="T4" fmla="*/ 74612 w 74930"/>
              <a:gd name="T5" fmla="*/ 76200 h 74929"/>
              <a:gd name="T6" fmla="*/ 37938 w 74930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4929"/>
              <a:gd name="T14" fmla="*/ 74930 w 74930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4929">
                <a:moveTo>
                  <a:pt x="38100" y="0"/>
                </a:moveTo>
                <a:lnTo>
                  <a:pt x="0" y="74929"/>
                </a:lnTo>
                <a:lnTo>
                  <a:pt x="74930" y="74929"/>
                </a:lnTo>
                <a:lnTo>
                  <a:pt x="38100" y="0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5" name="object 210"/>
          <p:cNvSpPr>
            <a:spLocks/>
          </p:cNvSpPr>
          <p:nvPr/>
        </p:nvSpPr>
        <p:spPr bwMode="auto">
          <a:xfrm>
            <a:off x="5014913" y="3724275"/>
            <a:ext cx="74612" cy="76200"/>
          </a:xfrm>
          <a:custGeom>
            <a:avLst/>
            <a:gdLst>
              <a:gd name="T0" fmla="*/ 37938 w 74930"/>
              <a:gd name="T1" fmla="*/ 0 h 76200"/>
              <a:gd name="T2" fmla="*/ 0 w 74930"/>
              <a:gd name="T3" fmla="*/ 76200 h 76200"/>
              <a:gd name="T4" fmla="*/ 74612 w 74930"/>
              <a:gd name="T5" fmla="*/ 76200 h 76200"/>
              <a:gd name="T6" fmla="*/ 37938 w 7493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6200"/>
              <a:gd name="T14" fmla="*/ 74930 w 7493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6200">
                <a:moveTo>
                  <a:pt x="3810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6" name="object 211"/>
          <p:cNvSpPr>
            <a:spLocks/>
          </p:cNvSpPr>
          <p:nvPr/>
        </p:nvSpPr>
        <p:spPr bwMode="auto">
          <a:xfrm>
            <a:off x="5776913" y="3724275"/>
            <a:ext cx="74612" cy="76200"/>
          </a:xfrm>
          <a:custGeom>
            <a:avLst/>
            <a:gdLst>
              <a:gd name="T0" fmla="*/ 37938 w 74930"/>
              <a:gd name="T1" fmla="*/ 0 h 76200"/>
              <a:gd name="T2" fmla="*/ 0 w 74930"/>
              <a:gd name="T3" fmla="*/ 76200 h 76200"/>
              <a:gd name="T4" fmla="*/ 74612 w 74930"/>
              <a:gd name="T5" fmla="*/ 76200 h 76200"/>
              <a:gd name="T6" fmla="*/ 37938 w 7493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6200"/>
              <a:gd name="T14" fmla="*/ 74930 w 7493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6200">
                <a:moveTo>
                  <a:pt x="38100" y="0"/>
                </a:moveTo>
                <a:lnTo>
                  <a:pt x="0" y="76200"/>
                </a:lnTo>
                <a:lnTo>
                  <a:pt x="7493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7" name="object 9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8" name="object 10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39" name="object 11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0" name="object 12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1" name="object 13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2" name="object 14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3" name="object 15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4" name="object 16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5" name="object 17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6" name="object 18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7" name="object 19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8" name="object 20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49" name="object 21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0" name="object 22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1" name="object 23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2" name="object 24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3" name="object 25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4" name="object 26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5" name="object 27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6" name="object 28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7" name="object 29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8" name="object 30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59" name="object 31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0" name="object 32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1" name="object 33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2" name="object 34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3" name="object 35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4" name="object 36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5" name="object 37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6" name="object 38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7" name="object 39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8" name="object 40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69" name="object 41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0" name="object 42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1" name="object 43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2" name="object 44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3" name="object 45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4" name="object 46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5" name="object 47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6" name="object 48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7" name="object 49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8" name="object 50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79" name="object 51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0" name="object 52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1" name="object 53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2" name="object 54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3" name="object 55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4" name="object 56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5" name="object 57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6" name="object 58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7" name="object 59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8" name="object 60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89" name="object 61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0" name="object 62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1" name="object 63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2" name="object 64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3" name="object 65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4" name="object 66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5" name="object 67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6" name="object 68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7" name="object 69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8" name="object 70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299" name="object 71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0" name="object 72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1" name="object 73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2" name="object 74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3" name="object 75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4" name="object 76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5" name="object 77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6" name="object 78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7" name="object 79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8" name="object 80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09" name="object 81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0" name="object 82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1" name="object 83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2" name="object 84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3" name="object 85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4" name="object 86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5" name="object 87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6" name="object 88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7" name="object 89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8" name="object 90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19" name="object 91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0" name="object 92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1" name="object 93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2" name="object 94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3" name="object 95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4" name="object 96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5" name="object 97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6" name="object 98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7" name="object 99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8" name="object 100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29" name="object 101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0" name="object 102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1" name="object 103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2" name="object 104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3" name="object 105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4" name="object 106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5" name="object 107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6" name="object 108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7" name="object 109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8" name="object 110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39" name="object 111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0" name="object 112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1" name="object 113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2" name="object 114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3" name="object 115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4" name="object 116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5" name="object 117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6" name="object 118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7" name="object 119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8" name="object 120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49" name="object 121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0" name="object 122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1" name="object 123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2" name="object 124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3" name="object 125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4" name="object 126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5" name="object 127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6" name="object 128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7" name="object 129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8" name="object 130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59" name="object 131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0" name="object 132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1" name="object 133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2" name="object 134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3" name="object 135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4" name="object 136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5" name="object 137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6" name="object 138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7" name="object 139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8" name="object 140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69" name="object 141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0" name="object 142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1" name="object 143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2" name="object 144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3" name="object 145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4" name="object 146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5" name="object 147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6" name="object 148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7" name="object 149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8" name="object 150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79" name="object 151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0" name="object 152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1" name="object 153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2" name="object 154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3" name="object 155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4" name="object 156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5" name="object 157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6" name="object 158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7" name="object 159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8" name="object 160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89" name="object 161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0" name="object 162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1" name="object 163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2" name="object 164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3" name="object 165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4" name="object 166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5" name="object 167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6" name="object 168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7" name="object 169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8" name="object 170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399" name="object 171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0" name="object 172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1" name="object 173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2" name="object 174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3" name="object 175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4" name="object 176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5" name="object 177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6" name="object 178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7" name="object 179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8" name="object 180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09" name="object 181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0" name="object 182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1" name="object 183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2" name="object 184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3" name="object 185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4" name="object 186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5" name="object 187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6" name="object 188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7" name="object 189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8" name="object 190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19" name="object 191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9420" name="object 8"/>
          <p:cNvSpPr txBox="1">
            <a:spLocks noChangeArrowheads="1"/>
          </p:cNvSpPr>
          <p:nvPr/>
        </p:nvSpPr>
        <p:spPr bwMode="auto">
          <a:xfrm>
            <a:off x="860425" y="1439863"/>
            <a:ext cx="152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7" name="object 7"/>
          <p:cNvSpPr txBox="1"/>
          <p:nvPr/>
        </p:nvSpPr>
        <p:spPr>
          <a:xfrm>
            <a:off x="1012825" y="1439863"/>
            <a:ext cx="5029200" cy="37941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1100"/>
              </a:lnSpc>
              <a:spcBef>
                <a:spcPts val="31"/>
              </a:spcBef>
              <a:spcAft>
                <a:spcPts val="0"/>
              </a:spcAft>
              <a:defRPr/>
            </a:pPr>
            <a:endParaRPr sz="1100">
              <a:latin typeface="+mn-lt"/>
            </a:endParaRPr>
          </a:p>
          <a:p>
            <a:pPr marL="693420" fontAlgn="auto">
              <a:lnSpc>
                <a:spcPts val="1860"/>
              </a:lnSpc>
              <a:spcBef>
                <a:spcPts val="93"/>
              </a:spcBef>
              <a:spcAft>
                <a:spcPts val="0"/>
              </a:spcAft>
              <a:defRPr/>
            </a:pP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F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or</a:t>
            </a:r>
            <a:r>
              <a:rPr sz="2700" b="1" spc="-14" baseline="-6441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2700" b="1" spc="-9" baseline="-6441" dirty="0">
                <a:solidFill>
                  <a:srgbClr val="003399"/>
                </a:solidFill>
                <a:latin typeface="Arial"/>
                <a:cs typeface="Arial"/>
              </a:rPr>
              <a:t>ç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ão</a:t>
            </a: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do</a:t>
            </a: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 n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úm</a:t>
            </a:r>
            <a:r>
              <a:rPr sz="2700" b="1" spc="-14" baseline="-644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ro</a:t>
            </a:r>
            <a:r>
              <a:rPr sz="2700" b="1" spc="4" baseline="-644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de i</a:t>
            </a:r>
            <a:r>
              <a:rPr sz="2700" b="1" spc="9" baseline="-644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2700" b="1" spc="-9" baseline="-644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criç</a:t>
            </a:r>
            <a:r>
              <a:rPr sz="2700" b="1" spc="-14" baseline="-6441" dirty="0">
                <a:solidFill>
                  <a:srgbClr val="003399"/>
                </a:solidFill>
                <a:latin typeface="Arial"/>
                <a:cs typeface="Arial"/>
              </a:rPr>
              <a:t>ã</a:t>
            </a:r>
            <a:r>
              <a:rPr sz="2700" b="1" baseline="-644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9422" name="object 6"/>
          <p:cNvSpPr txBox="1">
            <a:spLocks noChangeArrowheads="1"/>
          </p:cNvSpPr>
          <p:nvPr/>
        </p:nvSpPr>
        <p:spPr bwMode="auto">
          <a:xfrm>
            <a:off x="6042025" y="1439863"/>
            <a:ext cx="20574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9423" name="object 5"/>
          <p:cNvSpPr txBox="1">
            <a:spLocks noChangeArrowheads="1"/>
          </p:cNvSpPr>
          <p:nvPr/>
        </p:nvSpPr>
        <p:spPr bwMode="auto">
          <a:xfrm>
            <a:off x="860425" y="181927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9424" name="object 4"/>
          <p:cNvSpPr txBox="1">
            <a:spLocks noChangeArrowheads="1"/>
          </p:cNvSpPr>
          <p:nvPr/>
        </p:nvSpPr>
        <p:spPr bwMode="auto">
          <a:xfrm>
            <a:off x="1012825" y="1819275"/>
            <a:ext cx="502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9425" name="object 3"/>
          <p:cNvSpPr txBox="1">
            <a:spLocks noChangeArrowheads="1"/>
          </p:cNvSpPr>
          <p:nvPr/>
        </p:nvSpPr>
        <p:spPr bwMode="auto">
          <a:xfrm>
            <a:off x="6042025" y="1819275"/>
            <a:ext cx="2057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/>
          </a:p>
        </p:txBody>
      </p:sp>
      <p:sp>
        <p:nvSpPr>
          <p:cNvPr id="9426" name="object 2"/>
          <p:cNvSpPr txBox="1">
            <a:spLocks noChangeArrowheads="1"/>
          </p:cNvSpPr>
          <p:nvPr/>
        </p:nvSpPr>
        <p:spPr bwMode="auto">
          <a:xfrm>
            <a:off x="860425" y="1971675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00"/>
              </a:lnSpc>
            </a:pPr>
            <a:endParaRPr lang="en-US" sz="1000"/>
          </a:p>
          <a:p>
            <a:pPr>
              <a:lnSpc>
                <a:spcPct val="96000"/>
              </a:lnSpc>
              <a:spcBef>
                <a:spcPts val="1213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Numero de Inscrição no CNPJ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587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XX. XXX.XXX/ 0001 - XX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3725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dígitos verificadores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63"/>
              </a:lnSpc>
              <a:spcBef>
                <a:spcPts val="1438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número de ordem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6000"/>
              </a:lnSpc>
              <a:spcBef>
                <a:spcPts val="2688"/>
              </a:spcBef>
            </a:pPr>
            <a:r>
              <a:rPr lang="en-US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número básico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00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2" name="object 201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3" name="object 202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4" name="object 203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5" name="object 17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6" name="object 18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7" name="object 19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8" name="object 20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9" name="object 21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0" name="object 22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1" name="object 23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2" name="object 24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3" name="object 25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4" name="object 26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5" name="object 27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6" name="object 28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7" name="object 29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8" name="object 30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59" name="object 31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0" name="object 32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1" name="object 33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2" name="object 34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3" name="object 35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4" name="object 36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5" name="object 37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6" name="object 38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7" name="object 39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8" name="object 40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69" name="object 41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0" name="object 42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1" name="object 43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2" name="object 44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3" name="object 45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4" name="object 46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5" name="object 47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6" name="object 48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7" name="object 49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8" name="object 50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79" name="object 51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0" name="object 52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1" name="object 53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2" name="object 54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3" name="object 55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4" name="object 56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5" name="object 57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6" name="object 58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7" name="object 59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8" name="object 60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89" name="object 61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0" name="object 62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1" name="object 63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2" name="object 64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3" name="object 65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4" name="object 66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5" name="object 67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6" name="object 68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7" name="object 69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8" name="object 70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99" name="object 71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0" name="object 72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1" name="object 73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2" name="object 74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3" name="object 75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4" name="object 76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5" name="object 77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6" name="object 78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7" name="object 79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8" name="object 80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09" name="object 81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0" name="object 82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1" name="object 83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2" name="object 84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3" name="object 85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4" name="object 86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5" name="object 87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6" name="object 88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7" name="object 89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8" name="object 90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19" name="object 91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0" name="object 92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1" name="object 93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2" name="object 94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3" name="object 95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4" name="object 96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5" name="object 97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6" name="object 98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7" name="object 99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8" name="object 100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29" name="object 101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0" name="object 102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1" name="object 103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2" name="object 104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3" name="object 105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4" name="object 106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5" name="object 107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6" name="object 108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7" name="object 109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8" name="object 110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39" name="object 111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0" name="object 112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1" name="object 113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2" name="object 114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3" name="object 115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4" name="object 116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5" name="object 117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6" name="object 118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7" name="object 119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8" name="object 120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49" name="object 121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0" name="object 122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1" name="object 123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2" name="object 124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3" name="object 125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4" name="object 126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5" name="object 127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6" name="object 128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7" name="object 129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8" name="object 130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59" name="object 131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0" name="object 132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1" name="object 133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2" name="object 134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3" name="object 135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4" name="object 136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5" name="object 137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6" name="object 138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7" name="object 139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8" name="object 140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69" name="object 141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0" name="object 142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1" name="object 143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2" name="object 144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3" name="object 145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4" name="object 146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5" name="object 147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6" name="object 148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7" name="object 149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8" name="object 150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79" name="object 151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0" name="object 152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1" name="object 153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2" name="object 154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3" name="object 155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4" name="object 156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5" name="object 157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6" name="object 158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7" name="object 159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8" name="object 160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89" name="object 161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0" name="object 162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1" name="object 163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2" name="object 164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3" name="object 165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4" name="object 166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5" name="object 167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6" name="object 168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7" name="object 169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8" name="object 170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399" name="object 171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0" name="object 172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1" name="object 173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2" name="object 174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3" name="object 175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4" name="object 176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5" name="object 177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6" name="object 178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7" name="object 179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8" name="object 180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09" name="object 181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0" name="object 182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1" name="object 183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2" name="object 184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3" name="object 185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4" name="object 186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5" name="object 187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6" name="object 188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7" name="object 189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8" name="object 190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19" name="object 191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0" name="object 192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1" name="object 193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2" name="object 194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3" name="object 195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4" name="object 196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5" name="object 197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6" name="object 198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7" name="object 199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8" name="object 15"/>
          <p:cNvSpPr>
            <a:spLocks/>
          </p:cNvSpPr>
          <p:nvPr/>
        </p:nvSpPr>
        <p:spPr bwMode="auto">
          <a:xfrm>
            <a:off x="411163" y="1260475"/>
            <a:ext cx="8229600" cy="825500"/>
          </a:xfrm>
          <a:custGeom>
            <a:avLst/>
            <a:gdLst>
              <a:gd name="T0" fmla="*/ 4114800 w 8229600"/>
              <a:gd name="T1" fmla="*/ 825500 h 825500"/>
              <a:gd name="T2" fmla="*/ 8229600 w 8229600"/>
              <a:gd name="T3" fmla="*/ 825500 h 825500"/>
              <a:gd name="T4" fmla="*/ 8229600 w 8229600"/>
              <a:gd name="T5" fmla="*/ 0 h 825500"/>
              <a:gd name="T6" fmla="*/ 0 w 8229600"/>
              <a:gd name="T7" fmla="*/ 0 h 825500"/>
              <a:gd name="T8" fmla="*/ 0 w 8229600"/>
              <a:gd name="T9" fmla="*/ 825500 h 825500"/>
              <a:gd name="T10" fmla="*/ 4114800 w 8229600"/>
              <a:gd name="T11" fmla="*/ 825500 h 8255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600"/>
              <a:gd name="T19" fmla="*/ 0 h 825500"/>
              <a:gd name="T20" fmla="*/ 8229600 w 8229600"/>
              <a:gd name="T21" fmla="*/ 825500 h 8255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600" h="825500">
                <a:moveTo>
                  <a:pt x="4114800" y="825500"/>
                </a:moveTo>
                <a:lnTo>
                  <a:pt x="8229600" y="825500"/>
                </a:lnTo>
                <a:lnTo>
                  <a:pt x="8229600" y="0"/>
                </a:lnTo>
                <a:lnTo>
                  <a:pt x="0" y="0"/>
                </a:lnTo>
                <a:lnTo>
                  <a:pt x="0" y="825500"/>
                </a:lnTo>
                <a:lnTo>
                  <a:pt x="4114800" y="82550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429" name="object 16"/>
          <p:cNvSpPr>
            <a:spLocks/>
          </p:cNvSpPr>
          <p:nvPr/>
        </p:nvSpPr>
        <p:spPr bwMode="auto">
          <a:xfrm>
            <a:off x="411163" y="1260475"/>
            <a:ext cx="8229600" cy="825500"/>
          </a:xfrm>
          <a:custGeom>
            <a:avLst/>
            <a:gdLst>
              <a:gd name="T0" fmla="*/ 4114800 w 8229600"/>
              <a:gd name="T1" fmla="*/ 825500 h 825500"/>
              <a:gd name="T2" fmla="*/ 0 w 8229600"/>
              <a:gd name="T3" fmla="*/ 825500 h 825500"/>
              <a:gd name="T4" fmla="*/ 0 w 8229600"/>
              <a:gd name="T5" fmla="*/ 0 h 825500"/>
              <a:gd name="T6" fmla="*/ 8229600 w 8229600"/>
              <a:gd name="T7" fmla="*/ 0 h 825500"/>
              <a:gd name="T8" fmla="*/ 8229600 w 8229600"/>
              <a:gd name="T9" fmla="*/ 825500 h 825500"/>
              <a:gd name="T10" fmla="*/ 4114800 w 8229600"/>
              <a:gd name="T11" fmla="*/ 825500 h 8255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600"/>
              <a:gd name="T19" fmla="*/ 0 h 825500"/>
              <a:gd name="T20" fmla="*/ 8229600 w 8229600"/>
              <a:gd name="T21" fmla="*/ 825500 h 8255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600" h="825500">
                <a:moveTo>
                  <a:pt x="4114800" y="825500"/>
                </a:moveTo>
                <a:lnTo>
                  <a:pt x="0" y="8255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825500"/>
                </a:lnTo>
                <a:lnTo>
                  <a:pt x="4114800" y="825500"/>
                </a:lnTo>
                <a:close/>
              </a:path>
            </a:pathLst>
          </a:custGeom>
          <a:noFill/>
          <a:ln w="28393">
            <a:solidFill>
              <a:srgbClr val="FF99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4" name="object 14"/>
          <p:cNvSpPr txBox="1"/>
          <p:nvPr/>
        </p:nvSpPr>
        <p:spPr>
          <a:xfrm>
            <a:off x="714375" y="2976563"/>
            <a:ext cx="768667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baseline="273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sz="3000" b="1" baseline="2730" dirty="0">
                <a:solidFill>
                  <a:srgbClr val="CC0000"/>
                </a:solidFill>
                <a:latin typeface="Calibri"/>
                <a:cs typeface="Calibri"/>
              </a:rPr>
              <a:t>iva 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- 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qu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nd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r>
              <a:rPr sz="3000" b="1" spc="9" baseline="27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ã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r>
              <a:rPr sz="3000" b="1" spc="9" baseline="27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se e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nqu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d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rar em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 n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e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nhu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ma si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tu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ção 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t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r</a:t>
            </a:r>
            <a:r>
              <a:rPr sz="3000" b="1" spc="-9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d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a 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d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i</a:t>
            </a:r>
            <a:r>
              <a:rPr sz="3000" b="1" spc="-9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nt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e;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31" name="object 13"/>
          <p:cNvSpPr txBox="1">
            <a:spLocks noChangeArrowheads="1"/>
          </p:cNvSpPr>
          <p:nvPr/>
        </p:nvSpPr>
        <p:spPr bwMode="auto">
          <a:xfrm>
            <a:off x="714375" y="3698875"/>
            <a:ext cx="72247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38"/>
              </a:lnSpc>
              <a:spcBef>
                <a:spcPts val="100"/>
              </a:spcBef>
            </a:pPr>
            <a:r>
              <a:rPr lang="en-US" sz="3000" b="1" baseline="3000">
                <a:solidFill>
                  <a:srgbClr val="CC0000"/>
                </a:solidFill>
              </a:rPr>
              <a:t>Suspensa </a:t>
            </a:r>
            <a:r>
              <a:rPr lang="en-US" sz="3000" b="1" baseline="3000">
                <a:solidFill>
                  <a:srgbClr val="003366"/>
                </a:solidFill>
              </a:rPr>
              <a:t>– quando estiver em análise de baixa, com atividade</a:t>
            </a:r>
            <a:endParaRPr lang="en-US" sz="2000"/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lang="en-US" sz="3000" b="1" baseline="1000">
                <a:solidFill>
                  <a:srgbClr val="003366"/>
                </a:solidFill>
              </a:rPr>
              <a:t>temporariamente interrompida, apresentar indícios de interposição</a:t>
            </a:r>
            <a:endParaRPr lang="en-US" sz="2000"/>
          </a:p>
          <a:p>
            <a:pPr marL="12700">
              <a:lnSpc>
                <a:spcPts val="2400"/>
              </a:lnSpc>
            </a:pPr>
            <a:r>
              <a:rPr lang="en-US" sz="3000" b="1" baseline="1000">
                <a:solidFill>
                  <a:srgbClr val="003366"/>
                </a:solidFill>
              </a:rPr>
              <a:t>fraudulenta, etc;</a:t>
            </a:r>
            <a:endParaRPr lang="en-US" sz="2000"/>
          </a:p>
        </p:txBody>
      </p:sp>
      <p:sp>
        <p:nvSpPr>
          <p:cNvPr id="12" name="object 12"/>
          <p:cNvSpPr txBox="1"/>
          <p:nvPr/>
        </p:nvSpPr>
        <p:spPr>
          <a:xfrm>
            <a:off x="714375" y="4598988"/>
            <a:ext cx="74295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4" baseline="2730" dirty="0">
                <a:solidFill>
                  <a:srgbClr val="CC0000"/>
                </a:solidFill>
                <a:latin typeface="Calibri"/>
                <a:cs typeface="Calibri"/>
              </a:rPr>
              <a:t>In</a:t>
            </a:r>
            <a:r>
              <a:rPr sz="3000" b="1" spc="-4" baseline="273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CC0000"/>
                </a:solidFill>
                <a:latin typeface="Calibri"/>
                <a:cs typeface="Calibri"/>
              </a:rPr>
              <a:t>pt</a:t>
            </a:r>
            <a:r>
              <a:rPr sz="3000" b="1" baseline="2730" dirty="0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2575" y="4598988"/>
            <a:ext cx="798513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– </a:t>
            </a:r>
            <a:r>
              <a:rPr sz="3000" b="1" spc="346" baseline="27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c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6338" y="4598988"/>
            <a:ext cx="935037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r>
              <a:rPr sz="3000" b="1" spc="9" baseline="2730" dirty="0">
                <a:solidFill>
                  <a:srgbClr val="003366"/>
                </a:solidFill>
                <a:latin typeface="Calibri"/>
                <a:cs typeface="Calibri"/>
              </a:rPr>
              <a:t>m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is</a:t>
            </a:r>
            <a:r>
              <a:rPr sz="3000" b="1" spc="9" baseline="2730" dirty="0">
                <a:solidFill>
                  <a:srgbClr val="003366"/>
                </a:solidFill>
                <a:latin typeface="Calibri"/>
                <a:cs typeface="Calibri"/>
              </a:rPr>
              <a:t>s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ã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6625" y="4598988"/>
            <a:ext cx="427038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d</a:t>
            </a: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7325" y="4598988"/>
            <a:ext cx="1208088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ob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rig</a:t>
            </a:r>
            <a:r>
              <a:rPr sz="3000" b="1" spc="-9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ç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õ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0663" y="4598988"/>
            <a:ext cx="1206500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acess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ó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rias,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2413" y="4598988"/>
            <a:ext cx="4619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9625" y="4598988"/>
            <a:ext cx="127317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-4" baseline="2730" dirty="0">
                <a:solidFill>
                  <a:srgbClr val="003366"/>
                </a:solidFill>
                <a:latin typeface="Calibri"/>
                <a:cs typeface="Calibri"/>
              </a:rPr>
              <a:t>e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c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ont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r</a:t>
            </a:r>
            <a:r>
              <a:rPr sz="3000" b="1" spc="-9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d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6463" y="4598988"/>
            <a:ext cx="338137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35"/>
              </a:lnSpc>
              <a:spcBef>
                <a:spcPts val="106"/>
              </a:spcBef>
              <a:spcAft>
                <a:spcPts val="0"/>
              </a:spcAft>
              <a:defRPr/>
            </a:pPr>
            <a:r>
              <a:rPr sz="3000" b="1" spc="4" baseline="2730" dirty="0">
                <a:solidFill>
                  <a:srgbClr val="003366"/>
                </a:solidFill>
                <a:latin typeface="Calibri"/>
                <a:cs typeface="Calibri"/>
              </a:rPr>
              <a:t>n</a:t>
            </a:r>
            <a:r>
              <a:rPr sz="3000" b="1" baseline="2730" dirty="0">
                <a:solidFill>
                  <a:srgbClr val="003366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41" name="object 3"/>
          <p:cNvSpPr txBox="1">
            <a:spLocks noChangeArrowheads="1"/>
          </p:cNvSpPr>
          <p:nvPr/>
        </p:nvSpPr>
        <p:spPr bwMode="auto">
          <a:xfrm>
            <a:off x="714375" y="4903788"/>
            <a:ext cx="81502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38"/>
              </a:lnSpc>
              <a:spcBef>
                <a:spcPts val="100"/>
              </a:spcBef>
            </a:pPr>
            <a:r>
              <a:rPr lang="en-US" sz="3000" b="1" baseline="3000">
                <a:solidFill>
                  <a:srgbClr val="003366"/>
                </a:solidFill>
              </a:rPr>
              <a:t>endereço  cadastrado  ou  com  irregularidade  em  operação  no  comércio</a:t>
            </a:r>
            <a:endParaRPr lang="en-US" sz="2000"/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lang="en-US" sz="3000" b="1" baseline="1000">
                <a:solidFill>
                  <a:srgbClr val="003366"/>
                </a:solidFill>
              </a:rPr>
              <a:t>exterior;</a:t>
            </a:r>
            <a:endParaRPr lang="en-US" sz="2000"/>
          </a:p>
          <a:p>
            <a:pPr marL="12700">
              <a:lnSpc>
                <a:spcPts val="2275"/>
              </a:lnSpc>
            </a:pPr>
            <a:r>
              <a:rPr lang="en-US" sz="3000" b="1" baseline="3000">
                <a:solidFill>
                  <a:srgbClr val="CC0000"/>
                </a:solidFill>
              </a:rPr>
              <a:t>Baixada </a:t>
            </a:r>
            <a:r>
              <a:rPr lang="en-US" sz="3000" b="1" baseline="3000">
                <a:solidFill>
                  <a:srgbClr val="003366"/>
                </a:solidFill>
              </a:rPr>
              <a:t>– quando deferida sua solicitação de baixa ou baixada de</a:t>
            </a:r>
            <a:endParaRPr lang="en-US" sz="2000"/>
          </a:p>
          <a:p>
            <a:pPr marL="12700">
              <a:lnSpc>
                <a:spcPts val="2400"/>
              </a:lnSpc>
            </a:pPr>
            <a:r>
              <a:rPr lang="en-US" sz="3000" b="1" baseline="1000">
                <a:solidFill>
                  <a:srgbClr val="003366"/>
                </a:solidFill>
              </a:rPr>
              <a:t>ofício;</a:t>
            </a:r>
            <a:endParaRPr lang="en-US" sz="2000"/>
          </a:p>
        </p:txBody>
      </p:sp>
      <p:sp>
        <p:nvSpPr>
          <p:cNvPr id="10442" name="object 2"/>
          <p:cNvSpPr txBox="1">
            <a:spLocks noChangeArrowheads="1"/>
          </p:cNvSpPr>
          <p:nvPr/>
        </p:nvSpPr>
        <p:spPr bwMode="auto">
          <a:xfrm>
            <a:off x="411163" y="1260475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20800" indent="-793750">
              <a:lnSpc>
                <a:spcPts val="2875"/>
              </a:lnSpc>
              <a:spcBef>
                <a:spcPts val="613"/>
              </a:spcBef>
            </a:pPr>
            <a:r>
              <a:rPr lang="en-US" sz="2400" b="1">
                <a:solidFill>
                  <a:srgbClr val="3333CC"/>
                </a:solidFill>
              </a:rPr>
              <a:t>Situação cadastral é a informação que espelha no CNPJ a condição cadastral da inscrição da entidade.</a:t>
            </a: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187"/>
          <p:cNvSpPr>
            <a:spLocks/>
          </p:cNvSpPr>
          <p:nvPr/>
        </p:nvSpPr>
        <p:spPr bwMode="auto">
          <a:xfrm>
            <a:off x="933450" y="5943600"/>
            <a:ext cx="4506913" cy="920750"/>
          </a:xfrm>
          <a:custGeom>
            <a:avLst/>
            <a:gdLst>
              <a:gd name="T0" fmla="*/ 0 w 4507230"/>
              <a:gd name="T1" fmla="*/ 0 h 920750"/>
              <a:gd name="T2" fmla="*/ 1269 w 4507230"/>
              <a:gd name="T3" fmla="*/ 5080 h 920750"/>
              <a:gd name="T4" fmla="*/ 59288 w 4507230"/>
              <a:gd name="T5" fmla="*/ 16871 h 920750"/>
              <a:gd name="T6" fmla="*/ 0 w 4507230"/>
              <a:gd name="T7" fmla="*/ 0 h 920750"/>
              <a:gd name="T8" fmla="*/ 59288 w 4507230"/>
              <a:gd name="T9" fmla="*/ 16871 h 920750"/>
              <a:gd name="T10" fmla="*/ 3213417 w 4507230"/>
              <a:gd name="T11" fmla="*/ 914400 h 920750"/>
              <a:gd name="T12" fmla="*/ 4475667 w 4507230"/>
              <a:gd name="T13" fmla="*/ 914400 h 920750"/>
              <a:gd name="T14" fmla="*/ 59288 w 4507230"/>
              <a:gd name="T15" fmla="*/ 16871 h 9207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07230"/>
              <a:gd name="T25" fmla="*/ 0 h 920750"/>
              <a:gd name="T26" fmla="*/ 4507230 w 4507230"/>
              <a:gd name="T27" fmla="*/ 920750 h 9207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07230" h="920750">
                <a:moveTo>
                  <a:pt x="0" y="0"/>
                </a:moveTo>
                <a:lnTo>
                  <a:pt x="1269" y="5080"/>
                </a:lnTo>
                <a:lnTo>
                  <a:pt x="59292" y="16871"/>
                </a:lnTo>
                <a:lnTo>
                  <a:pt x="0" y="0"/>
                </a:lnTo>
                <a:close/>
              </a:path>
              <a:path w="4507230" h="920750">
                <a:moveTo>
                  <a:pt x="59292" y="16871"/>
                </a:moveTo>
                <a:lnTo>
                  <a:pt x="3213643" y="914400"/>
                </a:lnTo>
                <a:lnTo>
                  <a:pt x="4475982" y="914400"/>
                </a:lnTo>
                <a:lnTo>
                  <a:pt x="59292" y="16871"/>
                </a:lnTo>
                <a:close/>
              </a:path>
            </a:pathLst>
          </a:custGeom>
          <a:solidFill>
            <a:srgbClr val="9ECA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6" name="object 188"/>
          <p:cNvSpPr>
            <a:spLocks/>
          </p:cNvSpPr>
          <p:nvPr/>
        </p:nvSpPr>
        <p:spPr bwMode="auto">
          <a:xfrm>
            <a:off x="485775" y="5938838"/>
            <a:ext cx="3689350" cy="933450"/>
          </a:xfrm>
          <a:custGeom>
            <a:avLst/>
            <a:gdLst>
              <a:gd name="T0" fmla="*/ 0 w 3690620"/>
              <a:gd name="T1" fmla="*/ 0 h 933450"/>
              <a:gd name="T2" fmla="*/ 7616 w 3690620"/>
              <a:gd name="T3" fmla="*/ 6349 h 933450"/>
              <a:gd name="T4" fmla="*/ 2868607 w 3690620"/>
              <a:gd name="T5" fmla="*/ 919479 h 933450"/>
              <a:gd name="T6" fmla="*/ 3649028 w 3690620"/>
              <a:gd name="T7" fmla="*/ 919479 h 933450"/>
              <a:gd name="T8" fmla="*/ 0 w 3690620"/>
              <a:gd name="T9" fmla="*/ 0 h 933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0620"/>
              <a:gd name="T16" fmla="*/ 0 h 933450"/>
              <a:gd name="T17" fmla="*/ 3690620 w 3690620"/>
              <a:gd name="T18" fmla="*/ 933450 h 933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0620" h="933450">
                <a:moveTo>
                  <a:pt x="0" y="0"/>
                </a:moveTo>
                <a:lnTo>
                  <a:pt x="7619" y="6349"/>
                </a:lnTo>
                <a:lnTo>
                  <a:pt x="2869594" y="919479"/>
                </a:lnTo>
                <a:lnTo>
                  <a:pt x="3650285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189"/>
          <p:cNvSpPr>
            <a:spLocks noChangeArrowheads="1"/>
          </p:cNvSpPr>
          <p:nvPr/>
        </p:nvSpPr>
        <p:spPr bwMode="auto">
          <a:xfrm>
            <a:off x="-11113" y="5784850"/>
            <a:ext cx="3413126" cy="10937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8" name="object 190"/>
          <p:cNvSpPr>
            <a:spLocks noChangeArrowheads="1"/>
          </p:cNvSpPr>
          <p:nvPr/>
        </p:nvSpPr>
        <p:spPr bwMode="auto">
          <a:xfrm>
            <a:off x="-17463" y="5776913"/>
            <a:ext cx="3419476" cy="110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9" name="object 4"/>
          <p:cNvSpPr>
            <a:spLocks/>
          </p:cNvSpPr>
          <p:nvPr/>
        </p:nvSpPr>
        <p:spPr bwMode="auto">
          <a:xfrm>
            <a:off x="-3175" y="-15875"/>
            <a:ext cx="52388" cy="1069975"/>
          </a:xfrm>
          <a:custGeom>
            <a:avLst/>
            <a:gdLst>
              <a:gd name="T0" fmla="*/ 52349 w 52069"/>
              <a:gd name="T1" fmla="*/ 16499 h 1070609"/>
              <a:gd name="T2" fmla="*/ 2556 w 52069"/>
              <a:gd name="T3" fmla="*/ 16499 h 1070609"/>
              <a:gd name="T4" fmla="*/ 2556 w 52069"/>
              <a:gd name="T5" fmla="*/ 1069975 h 1070609"/>
              <a:gd name="T6" fmla="*/ 49833 w 52069"/>
              <a:gd name="T7" fmla="*/ 1069975 h 1070609"/>
              <a:gd name="T8" fmla="*/ 52349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40" y="16509"/>
                </a:lnTo>
                <a:lnTo>
                  <a:pt x="254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0" name="object 5"/>
          <p:cNvSpPr>
            <a:spLocks/>
          </p:cNvSpPr>
          <p:nvPr/>
        </p:nvSpPr>
        <p:spPr bwMode="auto">
          <a:xfrm>
            <a:off x="47625" y="-15875"/>
            <a:ext cx="52388" cy="1069975"/>
          </a:xfrm>
          <a:custGeom>
            <a:avLst/>
            <a:gdLst>
              <a:gd name="T0" fmla="*/ 52349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3 w 53340"/>
              <a:gd name="T7" fmla="*/ 1069975 h 1070609"/>
              <a:gd name="T8" fmla="*/ 52349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5D8F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1" name="object 6"/>
          <p:cNvSpPr>
            <a:spLocks/>
          </p:cNvSpPr>
          <p:nvPr/>
        </p:nvSpPr>
        <p:spPr bwMode="auto">
          <a:xfrm>
            <a:off x="98425" y="-15875"/>
            <a:ext cx="50800" cy="1069975"/>
          </a:xfrm>
          <a:custGeom>
            <a:avLst/>
            <a:gdLst>
              <a:gd name="T0" fmla="*/ 50780 w 52070"/>
              <a:gd name="T1" fmla="*/ 16499 h 1070609"/>
              <a:gd name="T2" fmla="*/ 2439 w 52070"/>
              <a:gd name="T3" fmla="*/ 16499 h 1070609"/>
              <a:gd name="T4" fmla="*/ 0 w 52070"/>
              <a:gd name="T5" fmla="*/ 1069975 h 1070609"/>
              <a:gd name="T6" fmla="*/ 49560 w 52070"/>
              <a:gd name="T7" fmla="*/ 1069975 h 1070609"/>
              <a:gd name="T8" fmla="*/ 50780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799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C4D7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2" name="object 7"/>
          <p:cNvSpPr>
            <a:spLocks/>
          </p:cNvSpPr>
          <p:nvPr/>
        </p:nvSpPr>
        <p:spPr bwMode="auto">
          <a:xfrm>
            <a:off x="149225" y="-15875"/>
            <a:ext cx="50800" cy="1069975"/>
          </a:xfrm>
          <a:custGeom>
            <a:avLst/>
            <a:gdLst>
              <a:gd name="T0" fmla="*/ 50761 w 52070"/>
              <a:gd name="T1" fmla="*/ 16499 h 1070609"/>
              <a:gd name="T2" fmla="*/ 1220 w 52070"/>
              <a:gd name="T3" fmla="*/ 16499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61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3D6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3" name="object 8"/>
          <p:cNvSpPr>
            <a:spLocks/>
          </p:cNvSpPr>
          <p:nvPr/>
        </p:nvSpPr>
        <p:spPr bwMode="auto">
          <a:xfrm>
            <a:off x="198438" y="-15875"/>
            <a:ext cx="52387" cy="1069975"/>
          </a:xfrm>
          <a:custGeom>
            <a:avLst/>
            <a:gdLst>
              <a:gd name="T0" fmla="*/ 52348 w 53340"/>
              <a:gd name="T1" fmla="*/ 16499 h 1070609"/>
              <a:gd name="T2" fmla="*/ 2455 w 53340"/>
              <a:gd name="T3" fmla="*/ 16499 h 1070609"/>
              <a:gd name="T4" fmla="*/ 0 w 53340"/>
              <a:gd name="T5" fmla="*/ 1069975 h 1070609"/>
              <a:gd name="T6" fmla="*/ 49892 w 53340"/>
              <a:gd name="T7" fmla="*/ 1069975 h 1070609"/>
              <a:gd name="T8" fmla="*/ 52348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2D5E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4" name="object 9"/>
          <p:cNvSpPr>
            <a:spLocks/>
          </p:cNvSpPr>
          <p:nvPr/>
        </p:nvSpPr>
        <p:spPr bwMode="auto">
          <a:xfrm>
            <a:off x="249238" y="-15875"/>
            <a:ext cx="52387" cy="1069975"/>
          </a:xfrm>
          <a:custGeom>
            <a:avLst/>
            <a:gdLst>
              <a:gd name="T0" fmla="*/ 52348 w 52069"/>
              <a:gd name="T1" fmla="*/ 16499 h 1070609"/>
              <a:gd name="T2" fmla="*/ 2515 w 52069"/>
              <a:gd name="T3" fmla="*/ 16499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48 w 5206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C1D4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5" name="object 10"/>
          <p:cNvSpPr>
            <a:spLocks/>
          </p:cNvSpPr>
          <p:nvPr/>
        </p:nvSpPr>
        <p:spPr bwMode="auto">
          <a:xfrm>
            <a:off x="298450" y="-15875"/>
            <a:ext cx="53975" cy="1069975"/>
          </a:xfrm>
          <a:custGeom>
            <a:avLst/>
            <a:gdLst>
              <a:gd name="T0" fmla="*/ 53936 w 53339"/>
              <a:gd name="T1" fmla="*/ 16499 h 1070609"/>
              <a:gd name="T2" fmla="*/ 2530 w 53339"/>
              <a:gd name="T3" fmla="*/ 16499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36 w 53339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C0D3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6" name="object 11"/>
          <p:cNvSpPr>
            <a:spLocks/>
          </p:cNvSpPr>
          <p:nvPr/>
        </p:nvSpPr>
        <p:spPr bwMode="auto">
          <a:xfrm>
            <a:off x="349250" y="-15875"/>
            <a:ext cx="52388" cy="1069975"/>
          </a:xfrm>
          <a:custGeom>
            <a:avLst/>
            <a:gdLst>
              <a:gd name="T0" fmla="*/ 52348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48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3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30" y="16509"/>
                </a:lnTo>
                <a:close/>
              </a:path>
            </a:pathLst>
          </a:custGeom>
          <a:solidFill>
            <a:srgbClr val="BFD2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7" name="object 12"/>
          <p:cNvSpPr>
            <a:spLocks/>
          </p:cNvSpPr>
          <p:nvPr/>
        </p:nvSpPr>
        <p:spPr bwMode="auto">
          <a:xfrm>
            <a:off x="398463" y="-15875"/>
            <a:ext cx="53975" cy="1069975"/>
          </a:xfrm>
          <a:custGeom>
            <a:avLst/>
            <a:gdLst>
              <a:gd name="T0" fmla="*/ 53935 w 53340"/>
              <a:gd name="T1" fmla="*/ 16499 h 1070609"/>
              <a:gd name="T2" fmla="*/ 2530 w 53340"/>
              <a:gd name="T3" fmla="*/ 16499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35 w 5334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0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00" y="16509"/>
                </a:lnTo>
                <a:close/>
              </a:path>
            </a:pathLst>
          </a:custGeom>
          <a:solidFill>
            <a:srgbClr val="BED1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8" name="object 13"/>
          <p:cNvSpPr>
            <a:spLocks/>
          </p:cNvSpPr>
          <p:nvPr/>
        </p:nvSpPr>
        <p:spPr bwMode="auto">
          <a:xfrm>
            <a:off x="449263" y="-15875"/>
            <a:ext cx="52387" cy="1069975"/>
          </a:xfrm>
          <a:custGeom>
            <a:avLst/>
            <a:gdLst>
              <a:gd name="T0" fmla="*/ 52367 w 52070"/>
              <a:gd name="T1" fmla="*/ 16499 h 1070609"/>
              <a:gd name="T2" fmla="*/ 2515 w 52070"/>
              <a:gd name="T3" fmla="*/ 16499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67 w 52070"/>
              <a:gd name="T9" fmla="*/ 16499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0" y="16509"/>
                </a:moveTo>
                <a:lnTo>
                  <a:pt x="2500" y="165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0" y="16509"/>
                </a:lnTo>
                <a:close/>
              </a:path>
            </a:pathLst>
          </a:custGeom>
          <a:solidFill>
            <a:srgbClr val="BDD0E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79" name="object 14"/>
          <p:cNvSpPr>
            <a:spLocks/>
          </p:cNvSpPr>
          <p:nvPr/>
        </p:nvSpPr>
        <p:spPr bwMode="auto">
          <a:xfrm>
            <a:off x="500063" y="-15875"/>
            <a:ext cx="52387" cy="1071563"/>
          </a:xfrm>
          <a:custGeom>
            <a:avLst/>
            <a:gdLst>
              <a:gd name="T0" fmla="*/ 52350 w 52070"/>
              <a:gd name="T1" fmla="*/ 16504 h 1071879"/>
              <a:gd name="T2" fmla="*/ 1258 w 52070"/>
              <a:gd name="T3" fmla="*/ 16504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50 w 52070"/>
              <a:gd name="T9" fmla="*/ 16504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33" y="16509"/>
                </a:moveTo>
                <a:lnTo>
                  <a:pt x="1250" y="165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33" y="16509"/>
                </a:lnTo>
                <a:close/>
              </a:path>
            </a:pathLst>
          </a:custGeom>
          <a:solidFill>
            <a:srgbClr val="BCCFE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0" name="object 15"/>
          <p:cNvSpPr>
            <a:spLocks/>
          </p:cNvSpPr>
          <p:nvPr/>
        </p:nvSpPr>
        <p:spPr bwMode="auto">
          <a:xfrm>
            <a:off x="549275" y="-15875"/>
            <a:ext cx="53975" cy="1071563"/>
          </a:xfrm>
          <a:custGeom>
            <a:avLst/>
            <a:gdLst>
              <a:gd name="T0" fmla="*/ 53938 w 53340"/>
              <a:gd name="T1" fmla="*/ 15254 h 1070610"/>
              <a:gd name="T2" fmla="*/ 2533 w 53340"/>
              <a:gd name="T3" fmla="*/ 15254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38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BCEE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1" name="object 16"/>
          <p:cNvSpPr>
            <a:spLocks/>
          </p:cNvSpPr>
          <p:nvPr/>
        </p:nvSpPr>
        <p:spPr bwMode="auto">
          <a:xfrm>
            <a:off x="60007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ACDE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2" name="object 17"/>
          <p:cNvSpPr>
            <a:spLocks/>
          </p:cNvSpPr>
          <p:nvPr/>
        </p:nvSpPr>
        <p:spPr bwMode="auto">
          <a:xfrm>
            <a:off x="65087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9CCE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3" name="object 18"/>
          <p:cNvSpPr>
            <a:spLocks/>
          </p:cNvSpPr>
          <p:nvPr/>
        </p:nvSpPr>
        <p:spPr bwMode="auto">
          <a:xfrm>
            <a:off x="701675" y="-15875"/>
            <a:ext cx="50800" cy="1071563"/>
          </a:xfrm>
          <a:custGeom>
            <a:avLst/>
            <a:gdLst>
              <a:gd name="T0" fmla="*/ 50782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8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8CCE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4" name="object 19"/>
          <p:cNvSpPr>
            <a:spLocks/>
          </p:cNvSpPr>
          <p:nvPr/>
        </p:nvSpPr>
        <p:spPr bwMode="auto">
          <a:xfrm>
            <a:off x="75247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1221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7CAE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5" name="object 20"/>
          <p:cNvSpPr>
            <a:spLocks/>
          </p:cNvSpPr>
          <p:nvPr/>
        </p:nvSpPr>
        <p:spPr bwMode="auto">
          <a:xfrm>
            <a:off x="801688" y="-15875"/>
            <a:ext cx="52387" cy="1071563"/>
          </a:xfrm>
          <a:custGeom>
            <a:avLst/>
            <a:gdLst>
              <a:gd name="T0" fmla="*/ 52368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08 w 52070"/>
              <a:gd name="T7" fmla="*/ 1071563 h 1070610"/>
              <a:gd name="T8" fmla="*/ 52368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799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6C9E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6" name="object 21"/>
          <p:cNvSpPr>
            <a:spLocks/>
          </p:cNvSpPr>
          <p:nvPr/>
        </p:nvSpPr>
        <p:spPr bwMode="auto">
          <a:xfrm>
            <a:off x="852488" y="-15875"/>
            <a:ext cx="52387" cy="1071563"/>
          </a:xfrm>
          <a:custGeom>
            <a:avLst/>
            <a:gdLst>
              <a:gd name="T0" fmla="*/ 52350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0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5C8E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7" name="object 22"/>
          <p:cNvSpPr>
            <a:spLocks/>
          </p:cNvSpPr>
          <p:nvPr/>
        </p:nvSpPr>
        <p:spPr bwMode="auto">
          <a:xfrm>
            <a:off x="901700" y="-15875"/>
            <a:ext cx="52388" cy="1071563"/>
          </a:xfrm>
          <a:custGeom>
            <a:avLst/>
            <a:gdLst>
              <a:gd name="T0" fmla="*/ 52370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0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4C7D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8" name="object 23"/>
          <p:cNvSpPr>
            <a:spLocks/>
          </p:cNvSpPr>
          <p:nvPr/>
        </p:nvSpPr>
        <p:spPr bwMode="auto">
          <a:xfrm>
            <a:off x="952500" y="-15875"/>
            <a:ext cx="52388" cy="1071563"/>
          </a:xfrm>
          <a:custGeom>
            <a:avLst/>
            <a:gdLst>
              <a:gd name="T0" fmla="*/ 52352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2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3C6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89" name="object 24"/>
          <p:cNvSpPr>
            <a:spLocks/>
          </p:cNvSpPr>
          <p:nvPr/>
        </p:nvSpPr>
        <p:spPr bwMode="auto">
          <a:xfrm>
            <a:off x="1001713" y="-15875"/>
            <a:ext cx="53975" cy="1071563"/>
          </a:xfrm>
          <a:custGeom>
            <a:avLst/>
            <a:gdLst>
              <a:gd name="T0" fmla="*/ 53939 w 53339"/>
              <a:gd name="T1" fmla="*/ 15254 h 1070610"/>
              <a:gd name="T2" fmla="*/ 2533 w 53339"/>
              <a:gd name="T3" fmla="*/ 15254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39 w 5333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B2C5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0" name="object 25"/>
          <p:cNvSpPr>
            <a:spLocks/>
          </p:cNvSpPr>
          <p:nvPr/>
        </p:nvSpPr>
        <p:spPr bwMode="auto">
          <a:xfrm>
            <a:off x="1052513" y="-15875"/>
            <a:ext cx="52387" cy="1071563"/>
          </a:xfrm>
          <a:custGeom>
            <a:avLst/>
            <a:gdLst>
              <a:gd name="T0" fmla="*/ 52369 w 52069"/>
              <a:gd name="T1" fmla="*/ 15254 h 1070610"/>
              <a:gd name="T2" fmla="*/ 2518 w 52069"/>
              <a:gd name="T3" fmla="*/ 15254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69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B1C4D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1" name="object 26"/>
          <p:cNvSpPr>
            <a:spLocks/>
          </p:cNvSpPr>
          <p:nvPr/>
        </p:nvSpPr>
        <p:spPr bwMode="auto">
          <a:xfrm>
            <a:off x="1103313" y="-15875"/>
            <a:ext cx="52387" cy="1071563"/>
          </a:xfrm>
          <a:custGeom>
            <a:avLst/>
            <a:gdLst>
              <a:gd name="T0" fmla="*/ 52351 w 52069"/>
              <a:gd name="T1" fmla="*/ 15254 h 1070610"/>
              <a:gd name="T2" fmla="*/ 1259 w 52069"/>
              <a:gd name="T3" fmla="*/ 15254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51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B0C3D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2" name="object 27"/>
          <p:cNvSpPr>
            <a:spLocks/>
          </p:cNvSpPr>
          <p:nvPr/>
        </p:nvSpPr>
        <p:spPr bwMode="auto">
          <a:xfrm>
            <a:off x="1152525" y="-15875"/>
            <a:ext cx="52388" cy="1071563"/>
          </a:xfrm>
          <a:custGeom>
            <a:avLst/>
            <a:gdLst>
              <a:gd name="T0" fmla="*/ 52369 w 52070"/>
              <a:gd name="T1" fmla="*/ 15254 h 1070610"/>
              <a:gd name="T2" fmla="*/ 2518 w 52070"/>
              <a:gd name="T3" fmla="*/ 15254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69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1" y="15240"/>
                </a:lnTo>
                <a:close/>
              </a:path>
            </a:pathLst>
          </a:custGeom>
          <a:solidFill>
            <a:srgbClr val="AFC2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3" name="object 28"/>
          <p:cNvSpPr>
            <a:spLocks/>
          </p:cNvSpPr>
          <p:nvPr/>
        </p:nvSpPr>
        <p:spPr bwMode="auto">
          <a:xfrm>
            <a:off x="1203325" y="-15875"/>
            <a:ext cx="52388" cy="1071563"/>
          </a:xfrm>
          <a:custGeom>
            <a:avLst/>
            <a:gdLst>
              <a:gd name="T0" fmla="*/ 52351 w 52070"/>
              <a:gd name="T1" fmla="*/ 15254 h 1070610"/>
              <a:gd name="T2" fmla="*/ 1259 w 52070"/>
              <a:gd name="T3" fmla="*/ 15254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1 w 5207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3" y="15240"/>
                </a:moveTo>
                <a:lnTo>
                  <a:pt x="1251" y="152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EC1D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4" name="object 29"/>
          <p:cNvSpPr>
            <a:spLocks/>
          </p:cNvSpPr>
          <p:nvPr/>
        </p:nvSpPr>
        <p:spPr bwMode="auto">
          <a:xfrm>
            <a:off x="1254125" y="-15875"/>
            <a:ext cx="52388" cy="1071563"/>
          </a:xfrm>
          <a:custGeom>
            <a:avLst/>
            <a:gdLst>
              <a:gd name="T0" fmla="*/ 52352 w 53340"/>
              <a:gd name="T1" fmla="*/ 15254 h 1070610"/>
              <a:gd name="T2" fmla="*/ 2458 w 53340"/>
              <a:gd name="T3" fmla="*/ 15254 h 1070610"/>
              <a:gd name="T4" fmla="*/ 0 w 53340"/>
              <a:gd name="T5" fmla="*/ 1071563 h 1070610"/>
              <a:gd name="T6" fmla="*/ 49893 w 53340"/>
              <a:gd name="T7" fmla="*/ 1071563 h 1070610"/>
              <a:gd name="T8" fmla="*/ 52352 w 53340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3" y="15240"/>
                </a:lnTo>
                <a:close/>
              </a:path>
            </a:pathLst>
          </a:custGeom>
          <a:solidFill>
            <a:srgbClr val="ADC0D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5" name="object 30"/>
          <p:cNvSpPr>
            <a:spLocks/>
          </p:cNvSpPr>
          <p:nvPr/>
        </p:nvSpPr>
        <p:spPr bwMode="auto">
          <a:xfrm>
            <a:off x="1304925" y="-15875"/>
            <a:ext cx="50800" cy="1071563"/>
          </a:xfrm>
          <a:custGeom>
            <a:avLst/>
            <a:gdLst>
              <a:gd name="T0" fmla="*/ 50765 w 52069"/>
              <a:gd name="T1" fmla="*/ 15254 h 1070610"/>
              <a:gd name="T2" fmla="*/ 2442 w 52069"/>
              <a:gd name="T3" fmla="*/ 15254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65 w 52069"/>
              <a:gd name="T9" fmla="*/ 15254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3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3" y="15240"/>
                </a:lnTo>
                <a:close/>
              </a:path>
            </a:pathLst>
          </a:custGeom>
          <a:solidFill>
            <a:srgbClr val="ACBFD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6" name="object 31"/>
          <p:cNvSpPr>
            <a:spLocks/>
          </p:cNvSpPr>
          <p:nvPr/>
        </p:nvSpPr>
        <p:spPr bwMode="auto">
          <a:xfrm>
            <a:off x="1354138" y="-15875"/>
            <a:ext cx="52387" cy="1073150"/>
          </a:xfrm>
          <a:custGeom>
            <a:avLst/>
            <a:gdLst>
              <a:gd name="T0" fmla="*/ 52354 w 53340"/>
              <a:gd name="T1" fmla="*/ 15258 h 1071880"/>
              <a:gd name="T2" fmla="*/ 2458 w 53340"/>
              <a:gd name="T3" fmla="*/ 15258 h 1071880"/>
              <a:gd name="T4" fmla="*/ 0 w 53340"/>
              <a:gd name="T5" fmla="*/ 1071878 h 1071880"/>
              <a:gd name="T6" fmla="*/ 49892 w 53340"/>
              <a:gd name="T7" fmla="*/ 1073150 h 1071880"/>
              <a:gd name="T8" fmla="*/ 52354 w 53340"/>
              <a:gd name="T9" fmla="*/ 1525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6" y="15240"/>
                </a:moveTo>
                <a:lnTo>
                  <a:pt x="2503" y="152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6" y="15240"/>
                </a:lnTo>
                <a:close/>
              </a:path>
            </a:pathLst>
          </a:custGeom>
          <a:solidFill>
            <a:srgbClr val="ABBED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7" name="object 32"/>
          <p:cNvSpPr>
            <a:spLocks/>
          </p:cNvSpPr>
          <p:nvPr/>
        </p:nvSpPr>
        <p:spPr bwMode="auto">
          <a:xfrm>
            <a:off x="1404938" y="-14288"/>
            <a:ext cx="52387" cy="1071563"/>
          </a:xfrm>
          <a:custGeom>
            <a:avLst/>
            <a:gdLst>
              <a:gd name="T0" fmla="*/ 52370 w 52070"/>
              <a:gd name="T1" fmla="*/ 13982 h 1070610"/>
              <a:gd name="T2" fmla="*/ 2521 w 52070"/>
              <a:gd name="T3" fmla="*/ 1398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0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ABDD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8" name="object 33"/>
          <p:cNvSpPr>
            <a:spLocks/>
          </p:cNvSpPr>
          <p:nvPr/>
        </p:nvSpPr>
        <p:spPr bwMode="auto">
          <a:xfrm>
            <a:off x="1455738" y="-14288"/>
            <a:ext cx="52387" cy="1071563"/>
          </a:xfrm>
          <a:custGeom>
            <a:avLst/>
            <a:gdLst>
              <a:gd name="T0" fmla="*/ 52353 w 52070"/>
              <a:gd name="T1" fmla="*/ 13982 h 1070610"/>
              <a:gd name="T2" fmla="*/ 1261 w 52070"/>
              <a:gd name="T3" fmla="*/ 1398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5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9BCD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99" name="object 34"/>
          <p:cNvSpPr>
            <a:spLocks/>
          </p:cNvSpPr>
          <p:nvPr/>
        </p:nvSpPr>
        <p:spPr bwMode="auto">
          <a:xfrm>
            <a:off x="1504950" y="-14288"/>
            <a:ext cx="53975" cy="1071563"/>
          </a:xfrm>
          <a:custGeom>
            <a:avLst/>
            <a:gdLst>
              <a:gd name="T0" fmla="*/ 53941 w 53340"/>
              <a:gd name="T1" fmla="*/ 13982 h 1070610"/>
              <a:gd name="T2" fmla="*/ 2536 w 53340"/>
              <a:gd name="T3" fmla="*/ 1398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41 w 5334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8BBD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0" name="object 35"/>
          <p:cNvSpPr>
            <a:spLocks/>
          </p:cNvSpPr>
          <p:nvPr/>
        </p:nvSpPr>
        <p:spPr bwMode="auto">
          <a:xfrm>
            <a:off x="1555750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49833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7BA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1" name="object 36"/>
          <p:cNvSpPr>
            <a:spLocks/>
          </p:cNvSpPr>
          <p:nvPr/>
        </p:nvSpPr>
        <p:spPr bwMode="auto">
          <a:xfrm>
            <a:off x="1604963" y="-14288"/>
            <a:ext cx="53975" cy="1071563"/>
          </a:xfrm>
          <a:custGeom>
            <a:avLst/>
            <a:gdLst>
              <a:gd name="T0" fmla="*/ 53942 w 53339"/>
              <a:gd name="T1" fmla="*/ 13982 h 1070610"/>
              <a:gd name="T2" fmla="*/ 2536 w 53339"/>
              <a:gd name="T3" fmla="*/ 13982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42 w 5333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6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6" y="13970"/>
                </a:lnTo>
                <a:close/>
              </a:path>
            </a:pathLst>
          </a:custGeom>
          <a:solidFill>
            <a:srgbClr val="A6B9D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2" name="object 37"/>
          <p:cNvSpPr>
            <a:spLocks/>
          </p:cNvSpPr>
          <p:nvPr/>
        </p:nvSpPr>
        <p:spPr bwMode="auto">
          <a:xfrm>
            <a:off x="1655763" y="-14288"/>
            <a:ext cx="52387" cy="1071563"/>
          </a:xfrm>
          <a:custGeom>
            <a:avLst/>
            <a:gdLst>
              <a:gd name="T0" fmla="*/ 52371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1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5B8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3" name="object 38"/>
          <p:cNvSpPr>
            <a:spLocks/>
          </p:cNvSpPr>
          <p:nvPr/>
        </p:nvSpPr>
        <p:spPr bwMode="auto">
          <a:xfrm>
            <a:off x="1706563" y="-14288"/>
            <a:ext cx="52387" cy="1071563"/>
          </a:xfrm>
          <a:custGeom>
            <a:avLst/>
            <a:gdLst>
              <a:gd name="T0" fmla="*/ 52354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4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4B7C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4" name="object 39"/>
          <p:cNvSpPr>
            <a:spLocks/>
          </p:cNvSpPr>
          <p:nvPr/>
        </p:nvSpPr>
        <p:spPr bwMode="auto">
          <a:xfrm>
            <a:off x="1755775" y="-14288"/>
            <a:ext cx="52388" cy="1071563"/>
          </a:xfrm>
          <a:custGeom>
            <a:avLst/>
            <a:gdLst>
              <a:gd name="T0" fmla="*/ 52372 w 52069"/>
              <a:gd name="T1" fmla="*/ 13982 h 1070610"/>
              <a:gd name="T2" fmla="*/ 2521 w 52069"/>
              <a:gd name="T3" fmla="*/ 13982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2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3B6C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5" name="object 40"/>
          <p:cNvSpPr>
            <a:spLocks/>
          </p:cNvSpPr>
          <p:nvPr/>
        </p:nvSpPr>
        <p:spPr bwMode="auto">
          <a:xfrm>
            <a:off x="1806575" y="-14288"/>
            <a:ext cx="52388" cy="1071563"/>
          </a:xfrm>
          <a:custGeom>
            <a:avLst/>
            <a:gdLst>
              <a:gd name="T0" fmla="*/ 52355 w 52069"/>
              <a:gd name="T1" fmla="*/ 13982 h 1070610"/>
              <a:gd name="T2" fmla="*/ 1261 w 52069"/>
              <a:gd name="T3" fmla="*/ 13982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55 w 52069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2B5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6" name="object 41"/>
          <p:cNvSpPr>
            <a:spLocks/>
          </p:cNvSpPr>
          <p:nvPr/>
        </p:nvSpPr>
        <p:spPr bwMode="auto">
          <a:xfrm>
            <a:off x="1857375" y="-14288"/>
            <a:ext cx="50800" cy="1071563"/>
          </a:xfrm>
          <a:custGeom>
            <a:avLst/>
            <a:gdLst>
              <a:gd name="T0" fmla="*/ 50783 w 52070"/>
              <a:gd name="T1" fmla="*/ 13982 h 1070610"/>
              <a:gd name="T2" fmla="*/ 2445 w 52070"/>
              <a:gd name="T3" fmla="*/ 13982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3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3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3" y="13970"/>
                </a:lnTo>
                <a:close/>
              </a:path>
            </a:pathLst>
          </a:custGeom>
          <a:solidFill>
            <a:srgbClr val="A1B4C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7" name="object 42"/>
          <p:cNvSpPr>
            <a:spLocks/>
          </p:cNvSpPr>
          <p:nvPr/>
        </p:nvSpPr>
        <p:spPr bwMode="auto">
          <a:xfrm>
            <a:off x="1908175" y="-14288"/>
            <a:ext cx="50800" cy="1071563"/>
          </a:xfrm>
          <a:custGeom>
            <a:avLst/>
            <a:gdLst>
              <a:gd name="T0" fmla="*/ 50767 w 52070"/>
              <a:gd name="T1" fmla="*/ 13982 h 1070610"/>
              <a:gd name="T2" fmla="*/ 1222 w 52070"/>
              <a:gd name="T3" fmla="*/ 13982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67 w 52070"/>
              <a:gd name="T9" fmla="*/ 1398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6" y="13970"/>
                </a:moveTo>
                <a:lnTo>
                  <a:pt x="1253" y="139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6" y="13970"/>
                </a:lnTo>
                <a:close/>
              </a:path>
            </a:pathLst>
          </a:custGeom>
          <a:solidFill>
            <a:srgbClr val="A0B3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8" name="object 43"/>
          <p:cNvSpPr>
            <a:spLocks/>
          </p:cNvSpPr>
          <p:nvPr/>
        </p:nvSpPr>
        <p:spPr bwMode="auto">
          <a:xfrm>
            <a:off x="1957388" y="-14288"/>
            <a:ext cx="52387" cy="1071563"/>
          </a:xfrm>
          <a:custGeom>
            <a:avLst/>
            <a:gdLst>
              <a:gd name="T0" fmla="*/ 52357 w 53340"/>
              <a:gd name="T1" fmla="*/ 13966 h 1071880"/>
              <a:gd name="T2" fmla="*/ 2461 w 53340"/>
              <a:gd name="T3" fmla="*/ 13966 h 1071880"/>
              <a:gd name="T4" fmla="*/ 0 w 53340"/>
              <a:gd name="T5" fmla="*/ 1070293 h 1071880"/>
              <a:gd name="T6" fmla="*/ 49892 w 53340"/>
              <a:gd name="T7" fmla="*/ 1071563 h 1071880"/>
              <a:gd name="T8" fmla="*/ 52357 w 53340"/>
              <a:gd name="T9" fmla="*/ 13966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09" y="13970"/>
                </a:moveTo>
                <a:lnTo>
                  <a:pt x="2506" y="1397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09" y="13970"/>
                </a:lnTo>
                <a:close/>
              </a:path>
            </a:pathLst>
          </a:custGeom>
          <a:solidFill>
            <a:srgbClr val="9FB2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09" name="object 44"/>
          <p:cNvSpPr>
            <a:spLocks/>
          </p:cNvSpPr>
          <p:nvPr/>
        </p:nvSpPr>
        <p:spPr bwMode="auto">
          <a:xfrm>
            <a:off x="2008188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EB1C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0" name="object 45"/>
          <p:cNvSpPr>
            <a:spLocks/>
          </p:cNvSpPr>
          <p:nvPr/>
        </p:nvSpPr>
        <p:spPr bwMode="auto">
          <a:xfrm>
            <a:off x="205898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DB0C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1" name="object 46"/>
          <p:cNvSpPr>
            <a:spLocks/>
          </p:cNvSpPr>
          <p:nvPr/>
        </p:nvSpPr>
        <p:spPr bwMode="auto">
          <a:xfrm>
            <a:off x="210820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CAFC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2" name="object 47"/>
          <p:cNvSpPr>
            <a:spLocks/>
          </p:cNvSpPr>
          <p:nvPr/>
        </p:nvSpPr>
        <p:spPr bwMode="auto">
          <a:xfrm>
            <a:off x="215900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BAE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3" name="object 48"/>
          <p:cNvSpPr>
            <a:spLocks/>
          </p:cNvSpPr>
          <p:nvPr/>
        </p:nvSpPr>
        <p:spPr bwMode="auto">
          <a:xfrm>
            <a:off x="2208213" y="-12700"/>
            <a:ext cx="52387" cy="1069975"/>
          </a:xfrm>
          <a:custGeom>
            <a:avLst/>
            <a:gdLst>
              <a:gd name="T0" fmla="*/ 52372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72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AAD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4" name="object 49"/>
          <p:cNvSpPr>
            <a:spLocks/>
          </p:cNvSpPr>
          <p:nvPr/>
        </p:nvSpPr>
        <p:spPr bwMode="auto">
          <a:xfrm>
            <a:off x="2259013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9ACC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5" name="object 50"/>
          <p:cNvSpPr>
            <a:spLocks/>
          </p:cNvSpPr>
          <p:nvPr/>
        </p:nvSpPr>
        <p:spPr bwMode="auto">
          <a:xfrm>
            <a:off x="2308225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9AB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6" name="object 51"/>
          <p:cNvSpPr>
            <a:spLocks/>
          </p:cNvSpPr>
          <p:nvPr/>
        </p:nvSpPr>
        <p:spPr bwMode="auto">
          <a:xfrm>
            <a:off x="2359025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7AAC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7" name="object 52"/>
          <p:cNvSpPr>
            <a:spLocks/>
          </p:cNvSpPr>
          <p:nvPr/>
        </p:nvSpPr>
        <p:spPr bwMode="auto">
          <a:xfrm>
            <a:off x="2409825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6A9C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8" name="object 53"/>
          <p:cNvSpPr>
            <a:spLocks/>
          </p:cNvSpPr>
          <p:nvPr/>
        </p:nvSpPr>
        <p:spPr bwMode="auto">
          <a:xfrm>
            <a:off x="2460625" y="-12700"/>
            <a:ext cx="52388" cy="1069975"/>
          </a:xfrm>
          <a:custGeom>
            <a:avLst/>
            <a:gdLst>
              <a:gd name="T0" fmla="*/ 52358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3 w 53340"/>
              <a:gd name="T7" fmla="*/ 1069975 h 1070610"/>
              <a:gd name="T8" fmla="*/ 52358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5A8C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19" name="object 54"/>
          <p:cNvSpPr>
            <a:spLocks/>
          </p:cNvSpPr>
          <p:nvPr/>
        </p:nvSpPr>
        <p:spPr bwMode="auto">
          <a:xfrm>
            <a:off x="2511425" y="-12700"/>
            <a:ext cx="50800" cy="1069975"/>
          </a:xfrm>
          <a:custGeom>
            <a:avLst/>
            <a:gdLst>
              <a:gd name="T0" fmla="*/ 50770 w 52070"/>
              <a:gd name="T1" fmla="*/ 12692 h 1070610"/>
              <a:gd name="T2" fmla="*/ 2448 w 52070"/>
              <a:gd name="T3" fmla="*/ 12692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70 w 5207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4A7C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0" name="object 55"/>
          <p:cNvSpPr>
            <a:spLocks/>
          </p:cNvSpPr>
          <p:nvPr/>
        </p:nvSpPr>
        <p:spPr bwMode="auto">
          <a:xfrm>
            <a:off x="2560638" y="-12700"/>
            <a:ext cx="52387" cy="1069975"/>
          </a:xfrm>
          <a:custGeom>
            <a:avLst/>
            <a:gdLst>
              <a:gd name="T0" fmla="*/ 52357 w 53340"/>
              <a:gd name="T1" fmla="*/ 12692 h 1070610"/>
              <a:gd name="T2" fmla="*/ 2464 w 53340"/>
              <a:gd name="T3" fmla="*/ 12692 h 1070610"/>
              <a:gd name="T4" fmla="*/ 0 w 53340"/>
              <a:gd name="T5" fmla="*/ 1069975 h 1070610"/>
              <a:gd name="T6" fmla="*/ 49892 w 53340"/>
              <a:gd name="T7" fmla="*/ 1069975 h 1070610"/>
              <a:gd name="T8" fmla="*/ 52357 w 53340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3A6B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1" name="object 56"/>
          <p:cNvSpPr>
            <a:spLocks/>
          </p:cNvSpPr>
          <p:nvPr/>
        </p:nvSpPr>
        <p:spPr bwMode="auto">
          <a:xfrm>
            <a:off x="2611438" y="-12700"/>
            <a:ext cx="52387" cy="1069975"/>
          </a:xfrm>
          <a:custGeom>
            <a:avLst/>
            <a:gdLst>
              <a:gd name="T0" fmla="*/ 52357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57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92A5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2" name="object 57"/>
          <p:cNvSpPr>
            <a:spLocks/>
          </p:cNvSpPr>
          <p:nvPr/>
        </p:nvSpPr>
        <p:spPr bwMode="auto">
          <a:xfrm>
            <a:off x="2660650" y="-12700"/>
            <a:ext cx="53975" cy="1069975"/>
          </a:xfrm>
          <a:custGeom>
            <a:avLst/>
            <a:gdLst>
              <a:gd name="T0" fmla="*/ 53945 w 53339"/>
              <a:gd name="T1" fmla="*/ 12692 h 1070610"/>
              <a:gd name="T2" fmla="*/ 2539 w 53339"/>
              <a:gd name="T3" fmla="*/ 12692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45 w 5333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09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09" y="12700"/>
                </a:lnTo>
                <a:close/>
              </a:path>
            </a:pathLst>
          </a:custGeom>
          <a:solidFill>
            <a:srgbClr val="91A4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3" name="object 58"/>
          <p:cNvSpPr>
            <a:spLocks/>
          </p:cNvSpPr>
          <p:nvPr/>
        </p:nvSpPr>
        <p:spPr bwMode="auto">
          <a:xfrm>
            <a:off x="2711450" y="-12700"/>
            <a:ext cx="52388" cy="1069975"/>
          </a:xfrm>
          <a:custGeom>
            <a:avLst/>
            <a:gdLst>
              <a:gd name="T0" fmla="*/ 52373 w 52069"/>
              <a:gd name="T1" fmla="*/ 12692 h 1070610"/>
              <a:gd name="T2" fmla="*/ 2524 w 52069"/>
              <a:gd name="T3" fmla="*/ 12692 h 1070610"/>
              <a:gd name="T4" fmla="*/ 0 w 52069"/>
              <a:gd name="T5" fmla="*/ 1069975 h 1070610"/>
              <a:gd name="T6" fmla="*/ 51111 w 52069"/>
              <a:gd name="T7" fmla="*/ 1069975 h 1070610"/>
              <a:gd name="T8" fmla="*/ 52373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4" y="12700"/>
                </a:lnTo>
                <a:close/>
              </a:path>
            </a:pathLst>
          </a:custGeom>
          <a:solidFill>
            <a:srgbClr val="90A3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4" name="object 59"/>
          <p:cNvSpPr>
            <a:spLocks/>
          </p:cNvSpPr>
          <p:nvPr/>
        </p:nvSpPr>
        <p:spPr bwMode="auto">
          <a:xfrm>
            <a:off x="2762250" y="-12700"/>
            <a:ext cx="52388" cy="1069975"/>
          </a:xfrm>
          <a:custGeom>
            <a:avLst/>
            <a:gdLst>
              <a:gd name="T0" fmla="*/ 52358 w 52069"/>
              <a:gd name="T1" fmla="*/ 12692 h 1070610"/>
              <a:gd name="T2" fmla="*/ 1262 w 52069"/>
              <a:gd name="T3" fmla="*/ 12692 h 1070610"/>
              <a:gd name="T4" fmla="*/ 0 w 52069"/>
              <a:gd name="T5" fmla="*/ 1069975 h 1070610"/>
              <a:gd name="T6" fmla="*/ 49833 w 52069"/>
              <a:gd name="T7" fmla="*/ 1069975 h 1070610"/>
              <a:gd name="T8" fmla="*/ 52358 w 52069"/>
              <a:gd name="T9" fmla="*/ 1269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39" y="12700"/>
                </a:moveTo>
                <a:lnTo>
                  <a:pt x="1254" y="1270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39" y="12700"/>
                </a:lnTo>
                <a:close/>
              </a:path>
            </a:pathLst>
          </a:custGeom>
          <a:solidFill>
            <a:srgbClr val="8FA2B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5" name="object 60"/>
          <p:cNvSpPr>
            <a:spLocks/>
          </p:cNvSpPr>
          <p:nvPr/>
        </p:nvSpPr>
        <p:spPr bwMode="auto">
          <a:xfrm>
            <a:off x="2811463" y="-12700"/>
            <a:ext cx="53975" cy="1071563"/>
          </a:xfrm>
          <a:custGeom>
            <a:avLst/>
            <a:gdLst>
              <a:gd name="T0" fmla="*/ 53948 w 53339"/>
              <a:gd name="T1" fmla="*/ 12696 h 1071879"/>
              <a:gd name="T2" fmla="*/ 2539 w 53339"/>
              <a:gd name="T3" fmla="*/ 12696 h 1071879"/>
              <a:gd name="T4" fmla="*/ 0 w 53339"/>
              <a:gd name="T5" fmla="*/ 1070294 h 1071879"/>
              <a:gd name="T6" fmla="*/ 51406 w 53339"/>
              <a:gd name="T7" fmla="*/ 1071563 h 1071879"/>
              <a:gd name="T8" fmla="*/ 53948 w 53339"/>
              <a:gd name="T9" fmla="*/ 1269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2700"/>
                </a:moveTo>
                <a:lnTo>
                  <a:pt x="2509" y="12700"/>
                </a:lnTo>
                <a:lnTo>
                  <a:pt x="0" y="1070610"/>
                </a:lnTo>
                <a:lnTo>
                  <a:pt x="50800" y="1071879"/>
                </a:lnTo>
                <a:lnTo>
                  <a:pt x="53312" y="12700"/>
                </a:lnTo>
                <a:close/>
              </a:path>
            </a:pathLst>
          </a:custGeom>
          <a:solidFill>
            <a:srgbClr val="8EA1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6" name="object 61"/>
          <p:cNvSpPr>
            <a:spLocks/>
          </p:cNvSpPr>
          <p:nvPr/>
        </p:nvSpPr>
        <p:spPr bwMode="auto">
          <a:xfrm>
            <a:off x="2862263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DA0B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7" name="object 62"/>
          <p:cNvSpPr>
            <a:spLocks/>
          </p:cNvSpPr>
          <p:nvPr/>
        </p:nvSpPr>
        <p:spPr bwMode="auto">
          <a:xfrm>
            <a:off x="2913063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C9F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8" name="object 63"/>
          <p:cNvSpPr>
            <a:spLocks/>
          </p:cNvSpPr>
          <p:nvPr/>
        </p:nvSpPr>
        <p:spPr bwMode="auto">
          <a:xfrm>
            <a:off x="2962275" y="-11113"/>
            <a:ext cx="52388" cy="1069976"/>
          </a:xfrm>
          <a:custGeom>
            <a:avLst/>
            <a:gdLst>
              <a:gd name="T0" fmla="*/ 52375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1 w 52069"/>
              <a:gd name="T7" fmla="*/ 1069976 h 1070609"/>
              <a:gd name="T8" fmla="*/ 52375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B9EB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29" name="object 64"/>
          <p:cNvSpPr>
            <a:spLocks/>
          </p:cNvSpPr>
          <p:nvPr/>
        </p:nvSpPr>
        <p:spPr bwMode="auto">
          <a:xfrm>
            <a:off x="3013075" y="-11113"/>
            <a:ext cx="52388" cy="1069976"/>
          </a:xfrm>
          <a:custGeom>
            <a:avLst/>
            <a:gdLst>
              <a:gd name="T0" fmla="*/ 52361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1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A9DB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0" name="object 65"/>
          <p:cNvSpPr>
            <a:spLocks/>
          </p:cNvSpPr>
          <p:nvPr/>
        </p:nvSpPr>
        <p:spPr bwMode="auto">
          <a:xfrm>
            <a:off x="3063875" y="-11113"/>
            <a:ext cx="50800" cy="1069976"/>
          </a:xfrm>
          <a:custGeom>
            <a:avLst/>
            <a:gdLst>
              <a:gd name="T0" fmla="*/ 50786 w 52070"/>
              <a:gd name="T1" fmla="*/ 11422 h 1070609"/>
              <a:gd name="T2" fmla="*/ 2451 w 52070"/>
              <a:gd name="T3" fmla="*/ 11422 h 1070609"/>
              <a:gd name="T4" fmla="*/ 0 w 52070"/>
              <a:gd name="T5" fmla="*/ 1069976 h 1070609"/>
              <a:gd name="T6" fmla="*/ 49561 w 52070"/>
              <a:gd name="T7" fmla="*/ 1069976 h 1070609"/>
              <a:gd name="T8" fmla="*/ 50786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99CB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1" name="object 66"/>
          <p:cNvSpPr>
            <a:spLocks/>
          </p:cNvSpPr>
          <p:nvPr/>
        </p:nvSpPr>
        <p:spPr bwMode="auto">
          <a:xfrm>
            <a:off x="3114675" y="-11113"/>
            <a:ext cx="50800" cy="1069976"/>
          </a:xfrm>
          <a:custGeom>
            <a:avLst/>
            <a:gdLst>
              <a:gd name="T0" fmla="*/ 50773 w 52070"/>
              <a:gd name="T1" fmla="*/ 11422 h 1070609"/>
              <a:gd name="T2" fmla="*/ 1225 w 52070"/>
              <a:gd name="T3" fmla="*/ 11422 h 1070609"/>
              <a:gd name="T4" fmla="*/ 0 w 52070"/>
              <a:gd name="T5" fmla="*/ 1069976 h 1070609"/>
              <a:gd name="T6" fmla="*/ 48322 w 52070"/>
              <a:gd name="T7" fmla="*/ 1069976 h 1070609"/>
              <a:gd name="T8" fmla="*/ 50773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89CB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2" name="object 67"/>
          <p:cNvSpPr>
            <a:spLocks/>
          </p:cNvSpPr>
          <p:nvPr/>
        </p:nvSpPr>
        <p:spPr bwMode="auto">
          <a:xfrm>
            <a:off x="3163888" y="-11113"/>
            <a:ext cx="52387" cy="1069976"/>
          </a:xfrm>
          <a:custGeom>
            <a:avLst/>
            <a:gdLst>
              <a:gd name="T0" fmla="*/ 52374 w 52069"/>
              <a:gd name="T1" fmla="*/ 11422 h 1070609"/>
              <a:gd name="T2" fmla="*/ 2527 w 52069"/>
              <a:gd name="T3" fmla="*/ 11422 h 1070609"/>
              <a:gd name="T4" fmla="*/ 0 w 52069"/>
              <a:gd name="T5" fmla="*/ 1069976 h 1070609"/>
              <a:gd name="T6" fmla="*/ 51110 w 52069"/>
              <a:gd name="T7" fmla="*/ 1069976 h 1070609"/>
              <a:gd name="T8" fmla="*/ 52374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79B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3" name="object 68"/>
          <p:cNvSpPr>
            <a:spLocks/>
          </p:cNvSpPr>
          <p:nvPr/>
        </p:nvSpPr>
        <p:spPr bwMode="auto">
          <a:xfrm>
            <a:off x="3214688" y="-11113"/>
            <a:ext cx="52387" cy="1069976"/>
          </a:xfrm>
          <a:custGeom>
            <a:avLst/>
            <a:gdLst>
              <a:gd name="T0" fmla="*/ 52360 w 52069"/>
              <a:gd name="T1" fmla="*/ 11422 h 1070609"/>
              <a:gd name="T2" fmla="*/ 1264 w 52069"/>
              <a:gd name="T3" fmla="*/ 11422 h 1070609"/>
              <a:gd name="T4" fmla="*/ 0 w 52069"/>
              <a:gd name="T5" fmla="*/ 1069976 h 1070609"/>
              <a:gd name="T6" fmla="*/ 49832 w 52069"/>
              <a:gd name="T7" fmla="*/ 1069976 h 1070609"/>
              <a:gd name="T8" fmla="*/ 52360 w 5206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69AB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4" name="object 69"/>
          <p:cNvSpPr>
            <a:spLocks/>
          </p:cNvSpPr>
          <p:nvPr/>
        </p:nvSpPr>
        <p:spPr bwMode="auto">
          <a:xfrm>
            <a:off x="3263900" y="-11113"/>
            <a:ext cx="53975" cy="1069976"/>
          </a:xfrm>
          <a:custGeom>
            <a:avLst/>
            <a:gdLst>
              <a:gd name="T0" fmla="*/ 53948 w 53339"/>
              <a:gd name="T1" fmla="*/ 11422 h 1070609"/>
              <a:gd name="T2" fmla="*/ 2542 w 53339"/>
              <a:gd name="T3" fmla="*/ 11422 h 1070609"/>
              <a:gd name="T4" fmla="*/ 0 w 53339"/>
              <a:gd name="T5" fmla="*/ 1069976 h 1070609"/>
              <a:gd name="T6" fmla="*/ 51406 w 53339"/>
              <a:gd name="T7" fmla="*/ 1069976 h 1070609"/>
              <a:gd name="T8" fmla="*/ 53948 w 53339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2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599B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5" name="object 70"/>
          <p:cNvSpPr>
            <a:spLocks/>
          </p:cNvSpPr>
          <p:nvPr/>
        </p:nvSpPr>
        <p:spPr bwMode="auto">
          <a:xfrm>
            <a:off x="3314700" y="-11113"/>
            <a:ext cx="52388" cy="1069976"/>
          </a:xfrm>
          <a:custGeom>
            <a:avLst/>
            <a:gdLst>
              <a:gd name="T0" fmla="*/ 52374 w 52070"/>
              <a:gd name="T1" fmla="*/ 11422 h 1070609"/>
              <a:gd name="T2" fmla="*/ 2527 w 52070"/>
              <a:gd name="T3" fmla="*/ 11422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74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499B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6" name="object 71"/>
          <p:cNvSpPr>
            <a:spLocks/>
          </p:cNvSpPr>
          <p:nvPr/>
        </p:nvSpPr>
        <p:spPr bwMode="auto">
          <a:xfrm>
            <a:off x="3365500" y="-11113"/>
            <a:ext cx="52388" cy="1069976"/>
          </a:xfrm>
          <a:custGeom>
            <a:avLst/>
            <a:gdLst>
              <a:gd name="T0" fmla="*/ 52360 w 52070"/>
              <a:gd name="T1" fmla="*/ 11422 h 1070609"/>
              <a:gd name="T2" fmla="*/ 1264 w 52070"/>
              <a:gd name="T3" fmla="*/ 11422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60 w 52070"/>
              <a:gd name="T9" fmla="*/ 11422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2" y="11429"/>
                </a:moveTo>
                <a:lnTo>
                  <a:pt x="1256" y="1142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397A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7" name="object 72"/>
          <p:cNvSpPr>
            <a:spLocks/>
          </p:cNvSpPr>
          <p:nvPr/>
        </p:nvSpPr>
        <p:spPr bwMode="auto">
          <a:xfrm>
            <a:off x="3414713" y="-11113"/>
            <a:ext cx="52387" cy="1071563"/>
          </a:xfrm>
          <a:custGeom>
            <a:avLst/>
            <a:gdLst>
              <a:gd name="T0" fmla="*/ 52373 w 52070"/>
              <a:gd name="T1" fmla="*/ 11426 h 1071879"/>
              <a:gd name="T2" fmla="*/ 2527 w 52070"/>
              <a:gd name="T3" fmla="*/ 11426 h 1071879"/>
              <a:gd name="T4" fmla="*/ 0 w 52070"/>
              <a:gd name="T5" fmla="*/ 1070293 h 1071879"/>
              <a:gd name="T6" fmla="*/ 51109 w 52070"/>
              <a:gd name="T7" fmla="*/ 1071563 h 1071879"/>
              <a:gd name="T8" fmla="*/ 52373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6" y="11429"/>
                </a:moveTo>
                <a:lnTo>
                  <a:pt x="2512" y="1142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6" y="11429"/>
                </a:lnTo>
                <a:close/>
              </a:path>
            </a:pathLst>
          </a:custGeom>
          <a:solidFill>
            <a:srgbClr val="8296A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8" name="object 73"/>
          <p:cNvSpPr>
            <a:spLocks/>
          </p:cNvSpPr>
          <p:nvPr/>
        </p:nvSpPr>
        <p:spPr bwMode="auto">
          <a:xfrm>
            <a:off x="3465513" y="-11113"/>
            <a:ext cx="52387" cy="1071563"/>
          </a:xfrm>
          <a:custGeom>
            <a:avLst/>
            <a:gdLst>
              <a:gd name="T0" fmla="*/ 52359 w 52070"/>
              <a:gd name="T1" fmla="*/ 11426 h 1071879"/>
              <a:gd name="T2" fmla="*/ 1264 w 52070"/>
              <a:gd name="T3" fmla="*/ 11426 h 1071879"/>
              <a:gd name="T4" fmla="*/ 0 w 52070"/>
              <a:gd name="T5" fmla="*/ 1071563 h 1071879"/>
              <a:gd name="T6" fmla="*/ 49832 w 52070"/>
              <a:gd name="T7" fmla="*/ 1071563 h 1071879"/>
              <a:gd name="T8" fmla="*/ 52359 w 52070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42" y="11429"/>
                </a:moveTo>
                <a:lnTo>
                  <a:pt x="1256" y="11429"/>
                </a:lnTo>
                <a:lnTo>
                  <a:pt x="0" y="1071879"/>
                </a:lnTo>
                <a:lnTo>
                  <a:pt x="49530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8195A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39" name="object 74"/>
          <p:cNvSpPr>
            <a:spLocks/>
          </p:cNvSpPr>
          <p:nvPr/>
        </p:nvSpPr>
        <p:spPr bwMode="auto">
          <a:xfrm>
            <a:off x="3514725" y="-11113"/>
            <a:ext cx="53975" cy="1071563"/>
          </a:xfrm>
          <a:custGeom>
            <a:avLst/>
            <a:gdLst>
              <a:gd name="T0" fmla="*/ 53948 w 53339"/>
              <a:gd name="T1" fmla="*/ 11426 h 1071879"/>
              <a:gd name="T2" fmla="*/ 2542 w 53339"/>
              <a:gd name="T3" fmla="*/ 11426 h 1071879"/>
              <a:gd name="T4" fmla="*/ 0 w 53339"/>
              <a:gd name="T5" fmla="*/ 1071563 h 1071879"/>
              <a:gd name="T6" fmla="*/ 51406 w 53339"/>
              <a:gd name="T7" fmla="*/ 1071563 h 1071879"/>
              <a:gd name="T8" fmla="*/ 53948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2" y="11429"/>
                </a:lnTo>
                <a:close/>
              </a:path>
            </a:pathLst>
          </a:custGeom>
          <a:solidFill>
            <a:srgbClr val="8094A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0" name="object 75"/>
          <p:cNvSpPr>
            <a:spLocks/>
          </p:cNvSpPr>
          <p:nvPr/>
        </p:nvSpPr>
        <p:spPr bwMode="auto">
          <a:xfrm>
            <a:off x="3565525" y="-11113"/>
            <a:ext cx="52388" cy="1071563"/>
          </a:xfrm>
          <a:custGeom>
            <a:avLst/>
            <a:gdLst>
              <a:gd name="T0" fmla="*/ 52361 w 52069"/>
              <a:gd name="T1" fmla="*/ 11426 h 1071879"/>
              <a:gd name="T2" fmla="*/ 2527 w 52069"/>
              <a:gd name="T3" fmla="*/ 11426 h 1071879"/>
              <a:gd name="T4" fmla="*/ 0 w 52069"/>
              <a:gd name="T5" fmla="*/ 1071563 h 1071879"/>
              <a:gd name="T6" fmla="*/ 49832 w 52069"/>
              <a:gd name="T7" fmla="*/ 1071563 h 1071879"/>
              <a:gd name="T8" fmla="*/ 52361 w 5206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42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49529" y="1071879"/>
                </a:lnTo>
                <a:lnTo>
                  <a:pt x="52042" y="11429"/>
                </a:lnTo>
                <a:close/>
              </a:path>
            </a:pathLst>
          </a:custGeom>
          <a:solidFill>
            <a:srgbClr val="7F93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1" name="object 76"/>
          <p:cNvSpPr>
            <a:spLocks/>
          </p:cNvSpPr>
          <p:nvPr/>
        </p:nvSpPr>
        <p:spPr bwMode="auto">
          <a:xfrm>
            <a:off x="3616325" y="-11113"/>
            <a:ext cx="52388" cy="1071563"/>
          </a:xfrm>
          <a:custGeom>
            <a:avLst/>
            <a:gdLst>
              <a:gd name="T0" fmla="*/ 52364 w 53339"/>
              <a:gd name="T1" fmla="*/ 11426 h 1071879"/>
              <a:gd name="T2" fmla="*/ 2467 w 53339"/>
              <a:gd name="T3" fmla="*/ 11426 h 1071879"/>
              <a:gd name="T4" fmla="*/ 0 w 53339"/>
              <a:gd name="T5" fmla="*/ 1071563 h 1071879"/>
              <a:gd name="T6" fmla="*/ 49894 w 53339"/>
              <a:gd name="T7" fmla="*/ 1071563 h 1071879"/>
              <a:gd name="T8" fmla="*/ 52364 w 53339"/>
              <a:gd name="T9" fmla="*/ 1142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79"/>
              <a:gd name="T17" fmla="*/ 53339 w 5333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79">
                <a:moveTo>
                  <a:pt x="53315" y="11429"/>
                </a:moveTo>
                <a:lnTo>
                  <a:pt x="2512" y="11429"/>
                </a:lnTo>
                <a:lnTo>
                  <a:pt x="0" y="1071879"/>
                </a:lnTo>
                <a:lnTo>
                  <a:pt x="50800" y="1071879"/>
                </a:lnTo>
                <a:lnTo>
                  <a:pt x="53315" y="11429"/>
                </a:lnTo>
                <a:close/>
              </a:path>
            </a:pathLst>
          </a:custGeom>
          <a:solidFill>
            <a:srgbClr val="7E92A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2" name="object 77"/>
          <p:cNvSpPr>
            <a:spLocks/>
          </p:cNvSpPr>
          <p:nvPr/>
        </p:nvSpPr>
        <p:spPr bwMode="auto">
          <a:xfrm>
            <a:off x="3667125" y="-9525"/>
            <a:ext cx="50800" cy="1069975"/>
          </a:xfrm>
          <a:custGeom>
            <a:avLst/>
            <a:gdLst>
              <a:gd name="T0" fmla="*/ 50776 w 52070"/>
              <a:gd name="T1" fmla="*/ 10153 h 1070609"/>
              <a:gd name="T2" fmla="*/ 2454 w 52070"/>
              <a:gd name="T3" fmla="*/ 10153 h 1070609"/>
              <a:gd name="T4" fmla="*/ 0 w 52070"/>
              <a:gd name="T5" fmla="*/ 1069975 h 1070609"/>
              <a:gd name="T6" fmla="*/ 48322 w 52070"/>
              <a:gd name="T7" fmla="*/ 1069975 h 1070609"/>
              <a:gd name="T8" fmla="*/ 50776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D91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3" name="object 78"/>
          <p:cNvSpPr>
            <a:spLocks/>
          </p:cNvSpPr>
          <p:nvPr/>
        </p:nvSpPr>
        <p:spPr bwMode="auto">
          <a:xfrm>
            <a:off x="37163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C90A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4" name="object 79"/>
          <p:cNvSpPr>
            <a:spLocks/>
          </p:cNvSpPr>
          <p:nvPr/>
        </p:nvSpPr>
        <p:spPr bwMode="auto">
          <a:xfrm>
            <a:off x="3767138" y="-9525"/>
            <a:ext cx="52387" cy="1069975"/>
          </a:xfrm>
          <a:custGeom>
            <a:avLst/>
            <a:gdLst>
              <a:gd name="T0" fmla="*/ 52363 w 53339"/>
              <a:gd name="T1" fmla="*/ 10153 h 1070609"/>
              <a:gd name="T2" fmla="*/ 2470 w 53339"/>
              <a:gd name="T3" fmla="*/ 10153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63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B8FA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5" name="object 80"/>
          <p:cNvSpPr>
            <a:spLocks/>
          </p:cNvSpPr>
          <p:nvPr/>
        </p:nvSpPr>
        <p:spPr bwMode="auto">
          <a:xfrm>
            <a:off x="3817938" y="-9525"/>
            <a:ext cx="52387" cy="1069975"/>
          </a:xfrm>
          <a:custGeom>
            <a:avLst/>
            <a:gdLst>
              <a:gd name="T0" fmla="*/ 52363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49831 w 52069"/>
              <a:gd name="T7" fmla="*/ 1069975 h 1070609"/>
              <a:gd name="T8" fmla="*/ 52363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A8EA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6" name="object 81"/>
          <p:cNvSpPr>
            <a:spLocks/>
          </p:cNvSpPr>
          <p:nvPr/>
        </p:nvSpPr>
        <p:spPr bwMode="auto">
          <a:xfrm>
            <a:off x="3867150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98DA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7" name="object 82"/>
          <p:cNvSpPr>
            <a:spLocks/>
          </p:cNvSpPr>
          <p:nvPr/>
        </p:nvSpPr>
        <p:spPr bwMode="auto">
          <a:xfrm>
            <a:off x="3917950" y="-9525"/>
            <a:ext cx="52388" cy="1069975"/>
          </a:xfrm>
          <a:custGeom>
            <a:avLst/>
            <a:gdLst>
              <a:gd name="T0" fmla="*/ 52375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75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88CA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8" name="object 83"/>
          <p:cNvSpPr>
            <a:spLocks/>
          </p:cNvSpPr>
          <p:nvPr/>
        </p:nvSpPr>
        <p:spPr bwMode="auto">
          <a:xfrm>
            <a:off x="3968750" y="-9525"/>
            <a:ext cx="52388" cy="1069975"/>
          </a:xfrm>
          <a:custGeom>
            <a:avLst/>
            <a:gdLst>
              <a:gd name="T0" fmla="*/ 52363 w 52070"/>
              <a:gd name="T1" fmla="*/ 10153 h 1070609"/>
              <a:gd name="T2" fmla="*/ 1265 w 52070"/>
              <a:gd name="T3" fmla="*/ 10153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63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78BA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49" name="object 84"/>
          <p:cNvSpPr>
            <a:spLocks/>
          </p:cNvSpPr>
          <p:nvPr/>
        </p:nvSpPr>
        <p:spPr bwMode="auto">
          <a:xfrm>
            <a:off x="4017963" y="-9525"/>
            <a:ext cx="52387" cy="1069975"/>
          </a:xfrm>
          <a:custGeom>
            <a:avLst/>
            <a:gdLst>
              <a:gd name="T0" fmla="*/ 52362 w 52070"/>
              <a:gd name="T1" fmla="*/ 10153 h 1070609"/>
              <a:gd name="T2" fmla="*/ 2530 w 52070"/>
              <a:gd name="T3" fmla="*/ 10153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62 w 52070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4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68A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0" name="object 85"/>
          <p:cNvSpPr>
            <a:spLocks/>
          </p:cNvSpPr>
          <p:nvPr/>
        </p:nvSpPr>
        <p:spPr bwMode="auto">
          <a:xfrm>
            <a:off x="4067175" y="-9525"/>
            <a:ext cx="53975" cy="1069975"/>
          </a:xfrm>
          <a:custGeom>
            <a:avLst/>
            <a:gdLst>
              <a:gd name="T0" fmla="*/ 53951 w 53339"/>
              <a:gd name="T1" fmla="*/ 10153 h 1070609"/>
              <a:gd name="T2" fmla="*/ 2545 w 53339"/>
              <a:gd name="T3" fmla="*/ 10153 h 1070609"/>
              <a:gd name="T4" fmla="*/ 0 w 53339"/>
              <a:gd name="T5" fmla="*/ 1069975 h 1070609"/>
              <a:gd name="T6" fmla="*/ 51406 w 53339"/>
              <a:gd name="T7" fmla="*/ 1069975 h 1070609"/>
              <a:gd name="T8" fmla="*/ 53951 w 5333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15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15" y="10159"/>
                </a:lnTo>
                <a:close/>
              </a:path>
            </a:pathLst>
          </a:custGeom>
          <a:solidFill>
            <a:srgbClr val="7589A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1" name="object 86"/>
          <p:cNvSpPr>
            <a:spLocks/>
          </p:cNvSpPr>
          <p:nvPr/>
        </p:nvSpPr>
        <p:spPr bwMode="auto">
          <a:xfrm>
            <a:off x="4117975" y="-9525"/>
            <a:ext cx="52388" cy="1069975"/>
          </a:xfrm>
          <a:custGeom>
            <a:avLst/>
            <a:gdLst>
              <a:gd name="T0" fmla="*/ 52376 w 52069"/>
              <a:gd name="T1" fmla="*/ 10153 h 1070609"/>
              <a:gd name="T2" fmla="*/ 2530 w 52069"/>
              <a:gd name="T3" fmla="*/ 10153 h 1070609"/>
              <a:gd name="T4" fmla="*/ 0 w 52069"/>
              <a:gd name="T5" fmla="*/ 1069975 h 1070609"/>
              <a:gd name="T6" fmla="*/ 51111 w 52069"/>
              <a:gd name="T7" fmla="*/ 1069975 h 1070609"/>
              <a:gd name="T8" fmla="*/ 52376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57" y="10159"/>
                </a:lnTo>
                <a:close/>
              </a:path>
            </a:pathLst>
          </a:custGeom>
          <a:solidFill>
            <a:srgbClr val="7488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2" name="object 87"/>
          <p:cNvSpPr>
            <a:spLocks/>
          </p:cNvSpPr>
          <p:nvPr/>
        </p:nvSpPr>
        <p:spPr bwMode="auto">
          <a:xfrm>
            <a:off x="4168775" y="-9525"/>
            <a:ext cx="52388" cy="1069975"/>
          </a:xfrm>
          <a:custGeom>
            <a:avLst/>
            <a:gdLst>
              <a:gd name="T0" fmla="*/ 52364 w 52069"/>
              <a:gd name="T1" fmla="*/ 10153 h 1070609"/>
              <a:gd name="T2" fmla="*/ 1265 w 52069"/>
              <a:gd name="T3" fmla="*/ 10153 h 1070609"/>
              <a:gd name="T4" fmla="*/ 0 w 52069"/>
              <a:gd name="T5" fmla="*/ 1069975 h 1070609"/>
              <a:gd name="T6" fmla="*/ 49832 w 52069"/>
              <a:gd name="T7" fmla="*/ 1069975 h 1070609"/>
              <a:gd name="T8" fmla="*/ 52364 w 52069"/>
              <a:gd name="T9" fmla="*/ 10153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45" y="10159"/>
                </a:moveTo>
                <a:lnTo>
                  <a:pt x="1257" y="1015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45" y="10159"/>
                </a:lnTo>
                <a:close/>
              </a:path>
            </a:pathLst>
          </a:custGeom>
          <a:solidFill>
            <a:srgbClr val="7387A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3" name="object 88"/>
          <p:cNvSpPr>
            <a:spLocks/>
          </p:cNvSpPr>
          <p:nvPr/>
        </p:nvSpPr>
        <p:spPr bwMode="auto">
          <a:xfrm>
            <a:off x="4219575" y="-9525"/>
            <a:ext cx="50800" cy="1071563"/>
          </a:xfrm>
          <a:custGeom>
            <a:avLst/>
            <a:gdLst>
              <a:gd name="T0" fmla="*/ 50789 w 52070"/>
              <a:gd name="T1" fmla="*/ 10156 h 1071879"/>
              <a:gd name="T2" fmla="*/ 2454 w 52070"/>
              <a:gd name="T3" fmla="*/ 10156 h 1071879"/>
              <a:gd name="T4" fmla="*/ 0 w 52070"/>
              <a:gd name="T5" fmla="*/ 1070293 h 1071879"/>
              <a:gd name="T6" fmla="*/ 49561 w 52070"/>
              <a:gd name="T7" fmla="*/ 1071563 h 1071879"/>
              <a:gd name="T8" fmla="*/ 50789 w 52070"/>
              <a:gd name="T9" fmla="*/ 10156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59" y="10159"/>
                </a:moveTo>
                <a:lnTo>
                  <a:pt x="2515" y="10159"/>
                </a:lnTo>
                <a:lnTo>
                  <a:pt x="0" y="1070609"/>
                </a:lnTo>
                <a:lnTo>
                  <a:pt x="50800" y="1071879"/>
                </a:lnTo>
                <a:lnTo>
                  <a:pt x="52059" y="10159"/>
                </a:lnTo>
                <a:close/>
              </a:path>
            </a:pathLst>
          </a:custGeom>
          <a:solidFill>
            <a:srgbClr val="72869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4" name="object 89"/>
          <p:cNvSpPr>
            <a:spLocks/>
          </p:cNvSpPr>
          <p:nvPr/>
        </p:nvSpPr>
        <p:spPr bwMode="auto">
          <a:xfrm>
            <a:off x="4270375" y="-9525"/>
            <a:ext cx="50800" cy="1071563"/>
          </a:xfrm>
          <a:custGeom>
            <a:avLst/>
            <a:gdLst>
              <a:gd name="T0" fmla="*/ 50779 w 52070"/>
              <a:gd name="T1" fmla="*/ 8898 h 1070610"/>
              <a:gd name="T2" fmla="*/ 1228 w 52070"/>
              <a:gd name="T3" fmla="*/ 8898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7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7185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5" name="object 90"/>
          <p:cNvSpPr>
            <a:spLocks/>
          </p:cNvSpPr>
          <p:nvPr/>
        </p:nvSpPr>
        <p:spPr bwMode="auto">
          <a:xfrm>
            <a:off x="4319588" y="-9525"/>
            <a:ext cx="52387" cy="1071563"/>
          </a:xfrm>
          <a:custGeom>
            <a:avLst/>
            <a:gdLst>
              <a:gd name="T0" fmla="*/ 52366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6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70849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6" name="object 91"/>
          <p:cNvSpPr>
            <a:spLocks/>
          </p:cNvSpPr>
          <p:nvPr/>
        </p:nvSpPr>
        <p:spPr bwMode="auto">
          <a:xfrm>
            <a:off x="4370388" y="-9525"/>
            <a:ext cx="52387" cy="1071563"/>
          </a:xfrm>
          <a:custGeom>
            <a:avLst/>
            <a:gdLst>
              <a:gd name="T0" fmla="*/ 52366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6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F839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7" name="object 92"/>
          <p:cNvSpPr>
            <a:spLocks/>
          </p:cNvSpPr>
          <p:nvPr/>
        </p:nvSpPr>
        <p:spPr bwMode="auto">
          <a:xfrm>
            <a:off x="4419600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E82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8" name="object 93"/>
          <p:cNvSpPr>
            <a:spLocks/>
          </p:cNvSpPr>
          <p:nvPr/>
        </p:nvSpPr>
        <p:spPr bwMode="auto">
          <a:xfrm>
            <a:off x="4470400" y="-9525"/>
            <a:ext cx="52388" cy="1071563"/>
          </a:xfrm>
          <a:custGeom>
            <a:avLst/>
            <a:gdLst>
              <a:gd name="T0" fmla="*/ 52366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6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D81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59" name="object 94"/>
          <p:cNvSpPr>
            <a:spLocks/>
          </p:cNvSpPr>
          <p:nvPr/>
        </p:nvSpPr>
        <p:spPr bwMode="auto">
          <a:xfrm>
            <a:off x="45196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C80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0" name="object 95"/>
          <p:cNvSpPr>
            <a:spLocks/>
          </p:cNvSpPr>
          <p:nvPr/>
        </p:nvSpPr>
        <p:spPr bwMode="auto">
          <a:xfrm>
            <a:off x="4570413" y="-9525"/>
            <a:ext cx="53975" cy="1071563"/>
          </a:xfrm>
          <a:custGeom>
            <a:avLst/>
            <a:gdLst>
              <a:gd name="T0" fmla="*/ 53953 w 53340"/>
              <a:gd name="T1" fmla="*/ 8898 h 1070610"/>
              <a:gd name="T2" fmla="*/ 2548 w 53340"/>
              <a:gd name="T3" fmla="*/ 8898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53 w 5334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B7F9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1" name="object 96"/>
          <p:cNvSpPr>
            <a:spLocks/>
          </p:cNvSpPr>
          <p:nvPr/>
        </p:nvSpPr>
        <p:spPr bwMode="auto">
          <a:xfrm>
            <a:off x="4621213" y="-9525"/>
            <a:ext cx="52387" cy="1071563"/>
          </a:xfrm>
          <a:custGeom>
            <a:avLst/>
            <a:gdLst>
              <a:gd name="T0" fmla="*/ 52365 w 52070"/>
              <a:gd name="T1" fmla="*/ 8898 h 1070610"/>
              <a:gd name="T2" fmla="*/ 2533 w 52070"/>
              <a:gd name="T3" fmla="*/ 8898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5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A7E9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2" name="object 97"/>
          <p:cNvSpPr>
            <a:spLocks/>
          </p:cNvSpPr>
          <p:nvPr/>
        </p:nvSpPr>
        <p:spPr bwMode="auto">
          <a:xfrm>
            <a:off x="4670425" y="-9525"/>
            <a:ext cx="53975" cy="1071563"/>
          </a:xfrm>
          <a:custGeom>
            <a:avLst/>
            <a:gdLst>
              <a:gd name="T0" fmla="*/ 53954 w 53339"/>
              <a:gd name="T1" fmla="*/ 8898 h 1070610"/>
              <a:gd name="T2" fmla="*/ 2548 w 53339"/>
              <a:gd name="T3" fmla="*/ 8898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4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97D9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3" name="object 98"/>
          <p:cNvSpPr>
            <a:spLocks/>
          </p:cNvSpPr>
          <p:nvPr/>
        </p:nvSpPr>
        <p:spPr bwMode="auto">
          <a:xfrm>
            <a:off x="4721225" y="-9525"/>
            <a:ext cx="52388" cy="1071563"/>
          </a:xfrm>
          <a:custGeom>
            <a:avLst/>
            <a:gdLst>
              <a:gd name="T0" fmla="*/ 52367 w 52069"/>
              <a:gd name="T1" fmla="*/ 8898 h 1070610"/>
              <a:gd name="T2" fmla="*/ 2533 w 52069"/>
              <a:gd name="T3" fmla="*/ 8898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67 w 5206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4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87C9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4" name="object 99"/>
          <p:cNvSpPr>
            <a:spLocks/>
          </p:cNvSpPr>
          <p:nvPr/>
        </p:nvSpPr>
        <p:spPr bwMode="auto">
          <a:xfrm>
            <a:off x="4772025" y="-9525"/>
            <a:ext cx="52388" cy="1071563"/>
          </a:xfrm>
          <a:custGeom>
            <a:avLst/>
            <a:gdLst>
              <a:gd name="T0" fmla="*/ 52367 w 53339"/>
              <a:gd name="T1" fmla="*/ 8898 h 1070610"/>
              <a:gd name="T2" fmla="*/ 2473 w 53339"/>
              <a:gd name="T3" fmla="*/ 8898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67 w 53339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18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77B9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5" name="object 100"/>
          <p:cNvSpPr>
            <a:spLocks/>
          </p:cNvSpPr>
          <p:nvPr/>
        </p:nvSpPr>
        <p:spPr bwMode="auto">
          <a:xfrm>
            <a:off x="4822825" y="-9525"/>
            <a:ext cx="50800" cy="1071563"/>
          </a:xfrm>
          <a:custGeom>
            <a:avLst/>
            <a:gdLst>
              <a:gd name="T0" fmla="*/ 50789 w 52070"/>
              <a:gd name="T1" fmla="*/ 8898 h 1070610"/>
              <a:gd name="T2" fmla="*/ 2457 w 52070"/>
              <a:gd name="T3" fmla="*/ 8898 h 1070610"/>
              <a:gd name="T4" fmla="*/ 0 w 52070"/>
              <a:gd name="T5" fmla="*/ 1071563 h 1070610"/>
              <a:gd name="T6" fmla="*/ 49561 w 52070"/>
              <a:gd name="T7" fmla="*/ 1071563 h 1070610"/>
              <a:gd name="T8" fmla="*/ 50789 w 52070"/>
              <a:gd name="T9" fmla="*/ 8898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9" y="8890"/>
                </a:moveTo>
                <a:lnTo>
                  <a:pt x="2518" y="889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67A9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6" name="object 101"/>
          <p:cNvSpPr>
            <a:spLocks/>
          </p:cNvSpPr>
          <p:nvPr/>
        </p:nvSpPr>
        <p:spPr bwMode="auto">
          <a:xfrm>
            <a:off x="4873625" y="-9525"/>
            <a:ext cx="50800" cy="1073150"/>
          </a:xfrm>
          <a:custGeom>
            <a:avLst/>
            <a:gdLst>
              <a:gd name="T0" fmla="*/ 50779 w 52070"/>
              <a:gd name="T1" fmla="*/ 8901 h 1071880"/>
              <a:gd name="T2" fmla="*/ 1228 w 52070"/>
              <a:gd name="T3" fmla="*/ 8901 h 1071880"/>
              <a:gd name="T4" fmla="*/ 0 w 52070"/>
              <a:gd name="T5" fmla="*/ 1071878 h 1071880"/>
              <a:gd name="T6" fmla="*/ 48322 w 52070"/>
              <a:gd name="T7" fmla="*/ 1073150 h 1071880"/>
              <a:gd name="T8" fmla="*/ 50779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48" y="8890"/>
                </a:moveTo>
                <a:lnTo>
                  <a:pt x="1259" y="8890"/>
                </a:lnTo>
                <a:lnTo>
                  <a:pt x="0" y="1070610"/>
                </a:lnTo>
                <a:lnTo>
                  <a:pt x="49530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679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7" name="object 102"/>
          <p:cNvSpPr>
            <a:spLocks/>
          </p:cNvSpPr>
          <p:nvPr/>
        </p:nvSpPr>
        <p:spPr bwMode="auto">
          <a:xfrm>
            <a:off x="4922838" y="-9525"/>
            <a:ext cx="52387" cy="1073150"/>
          </a:xfrm>
          <a:custGeom>
            <a:avLst/>
            <a:gdLst>
              <a:gd name="T0" fmla="*/ 52377 w 52069"/>
              <a:gd name="T1" fmla="*/ 8901 h 1071880"/>
              <a:gd name="T2" fmla="*/ 2533 w 52069"/>
              <a:gd name="T3" fmla="*/ 8901 h 1071880"/>
              <a:gd name="T4" fmla="*/ 0 w 52069"/>
              <a:gd name="T5" fmla="*/ 1073150 h 1071880"/>
              <a:gd name="T6" fmla="*/ 51110 w 52069"/>
              <a:gd name="T7" fmla="*/ 1073150 h 1071880"/>
              <a:gd name="T8" fmla="*/ 52377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59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59" y="8890"/>
                </a:lnTo>
                <a:close/>
              </a:path>
            </a:pathLst>
          </a:custGeom>
          <a:solidFill>
            <a:srgbClr val="64789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8" name="object 103"/>
          <p:cNvSpPr>
            <a:spLocks/>
          </p:cNvSpPr>
          <p:nvPr/>
        </p:nvSpPr>
        <p:spPr bwMode="auto">
          <a:xfrm>
            <a:off x="4973638" y="-9525"/>
            <a:ext cx="52387" cy="1073150"/>
          </a:xfrm>
          <a:custGeom>
            <a:avLst/>
            <a:gdLst>
              <a:gd name="T0" fmla="*/ 52366 w 52069"/>
              <a:gd name="T1" fmla="*/ 8901 h 1071880"/>
              <a:gd name="T2" fmla="*/ 1267 w 52069"/>
              <a:gd name="T3" fmla="*/ 8901 h 1071880"/>
              <a:gd name="T4" fmla="*/ 0 w 52069"/>
              <a:gd name="T5" fmla="*/ 1073150 h 1071880"/>
              <a:gd name="T6" fmla="*/ 49831 w 52069"/>
              <a:gd name="T7" fmla="*/ 1073150 h 1071880"/>
              <a:gd name="T8" fmla="*/ 52366 w 5206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80"/>
              <a:gd name="T17" fmla="*/ 52069 w 5206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80">
                <a:moveTo>
                  <a:pt x="52048" y="8890"/>
                </a:moveTo>
                <a:lnTo>
                  <a:pt x="1259" y="8890"/>
                </a:lnTo>
                <a:lnTo>
                  <a:pt x="0" y="1071880"/>
                </a:lnTo>
                <a:lnTo>
                  <a:pt x="49529" y="1071880"/>
                </a:lnTo>
                <a:lnTo>
                  <a:pt x="52048" y="8890"/>
                </a:lnTo>
                <a:close/>
              </a:path>
            </a:pathLst>
          </a:custGeom>
          <a:solidFill>
            <a:srgbClr val="6377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69" name="object 104"/>
          <p:cNvSpPr>
            <a:spLocks/>
          </p:cNvSpPr>
          <p:nvPr/>
        </p:nvSpPr>
        <p:spPr bwMode="auto">
          <a:xfrm>
            <a:off x="5022850" y="-9525"/>
            <a:ext cx="53975" cy="1073150"/>
          </a:xfrm>
          <a:custGeom>
            <a:avLst/>
            <a:gdLst>
              <a:gd name="T0" fmla="*/ 53954 w 53339"/>
              <a:gd name="T1" fmla="*/ 8901 h 1071880"/>
              <a:gd name="T2" fmla="*/ 2548 w 53339"/>
              <a:gd name="T3" fmla="*/ 8901 h 1071880"/>
              <a:gd name="T4" fmla="*/ 0 w 53339"/>
              <a:gd name="T5" fmla="*/ 1073150 h 1071880"/>
              <a:gd name="T6" fmla="*/ 51406 w 53339"/>
              <a:gd name="T7" fmla="*/ 1073150 h 1071880"/>
              <a:gd name="T8" fmla="*/ 53954 w 53339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1880"/>
              <a:gd name="T17" fmla="*/ 53339 w 53339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1880">
                <a:moveTo>
                  <a:pt x="53318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3318" y="8890"/>
                </a:lnTo>
                <a:close/>
              </a:path>
            </a:pathLst>
          </a:custGeom>
          <a:solidFill>
            <a:srgbClr val="62768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0" name="object 105"/>
          <p:cNvSpPr>
            <a:spLocks/>
          </p:cNvSpPr>
          <p:nvPr/>
        </p:nvSpPr>
        <p:spPr bwMode="auto">
          <a:xfrm>
            <a:off x="5073650" y="-9525"/>
            <a:ext cx="52388" cy="1073150"/>
          </a:xfrm>
          <a:custGeom>
            <a:avLst/>
            <a:gdLst>
              <a:gd name="T0" fmla="*/ 52378 w 52070"/>
              <a:gd name="T1" fmla="*/ 8901 h 1071880"/>
              <a:gd name="T2" fmla="*/ 2533 w 52070"/>
              <a:gd name="T3" fmla="*/ 8901 h 1071880"/>
              <a:gd name="T4" fmla="*/ 0 w 52070"/>
              <a:gd name="T5" fmla="*/ 1073150 h 1071880"/>
              <a:gd name="T6" fmla="*/ 51110 w 52070"/>
              <a:gd name="T7" fmla="*/ 1073150 h 1071880"/>
              <a:gd name="T8" fmla="*/ 52378 w 52070"/>
              <a:gd name="T9" fmla="*/ 8901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60" y="8890"/>
                </a:moveTo>
                <a:lnTo>
                  <a:pt x="2518" y="8890"/>
                </a:lnTo>
                <a:lnTo>
                  <a:pt x="0" y="1071880"/>
                </a:lnTo>
                <a:lnTo>
                  <a:pt x="50800" y="1071880"/>
                </a:lnTo>
                <a:lnTo>
                  <a:pt x="52060" y="8890"/>
                </a:lnTo>
                <a:close/>
              </a:path>
            </a:pathLst>
          </a:custGeom>
          <a:solidFill>
            <a:srgbClr val="61758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1" name="object 106"/>
          <p:cNvSpPr>
            <a:spLocks/>
          </p:cNvSpPr>
          <p:nvPr/>
        </p:nvSpPr>
        <p:spPr bwMode="auto">
          <a:xfrm>
            <a:off x="5124450" y="-7938"/>
            <a:ext cx="52388" cy="1071563"/>
          </a:xfrm>
          <a:custGeom>
            <a:avLst/>
            <a:gdLst>
              <a:gd name="T0" fmla="*/ 52369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69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60748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2" name="object 107"/>
          <p:cNvSpPr>
            <a:spLocks/>
          </p:cNvSpPr>
          <p:nvPr/>
        </p:nvSpPr>
        <p:spPr bwMode="auto">
          <a:xfrm>
            <a:off x="5173663" y="-7938"/>
            <a:ext cx="52387" cy="1071563"/>
          </a:xfrm>
          <a:custGeom>
            <a:avLst/>
            <a:gdLst>
              <a:gd name="T0" fmla="*/ 52377 w 52070"/>
              <a:gd name="T1" fmla="*/ 7627 h 1070610"/>
              <a:gd name="T2" fmla="*/ 2536 w 52070"/>
              <a:gd name="T3" fmla="*/ 7627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77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F738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3" name="object 108"/>
          <p:cNvSpPr>
            <a:spLocks/>
          </p:cNvSpPr>
          <p:nvPr/>
        </p:nvSpPr>
        <p:spPr bwMode="auto">
          <a:xfrm>
            <a:off x="5224463" y="-7938"/>
            <a:ext cx="52387" cy="1071563"/>
          </a:xfrm>
          <a:custGeom>
            <a:avLst/>
            <a:gdLst>
              <a:gd name="T0" fmla="*/ 52368 w 52070"/>
              <a:gd name="T1" fmla="*/ 7627 h 1070610"/>
              <a:gd name="T2" fmla="*/ 1268 w 52070"/>
              <a:gd name="T3" fmla="*/ 7627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68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E728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4" name="object 109"/>
          <p:cNvSpPr>
            <a:spLocks/>
          </p:cNvSpPr>
          <p:nvPr/>
        </p:nvSpPr>
        <p:spPr bwMode="auto">
          <a:xfrm>
            <a:off x="5273675" y="-7938"/>
            <a:ext cx="52388" cy="1071563"/>
          </a:xfrm>
          <a:custGeom>
            <a:avLst/>
            <a:gdLst>
              <a:gd name="T0" fmla="*/ 52379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1 w 52069"/>
              <a:gd name="T7" fmla="*/ 1071563 h 1070610"/>
              <a:gd name="T8" fmla="*/ 5237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D7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5" name="object 110"/>
          <p:cNvSpPr>
            <a:spLocks/>
          </p:cNvSpPr>
          <p:nvPr/>
        </p:nvSpPr>
        <p:spPr bwMode="auto">
          <a:xfrm>
            <a:off x="5324475" y="-7938"/>
            <a:ext cx="52388" cy="1071563"/>
          </a:xfrm>
          <a:custGeom>
            <a:avLst/>
            <a:gdLst>
              <a:gd name="T0" fmla="*/ 52370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2 w 52069"/>
              <a:gd name="T7" fmla="*/ 1071563 h 1070610"/>
              <a:gd name="T8" fmla="*/ 52370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C708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6" name="object 111"/>
          <p:cNvSpPr>
            <a:spLocks/>
          </p:cNvSpPr>
          <p:nvPr/>
        </p:nvSpPr>
        <p:spPr bwMode="auto">
          <a:xfrm>
            <a:off x="5375275" y="-7938"/>
            <a:ext cx="52388" cy="1071563"/>
          </a:xfrm>
          <a:custGeom>
            <a:avLst/>
            <a:gdLst>
              <a:gd name="T0" fmla="*/ 52370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70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B6F8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7" name="object 112"/>
          <p:cNvSpPr>
            <a:spLocks/>
          </p:cNvSpPr>
          <p:nvPr/>
        </p:nvSpPr>
        <p:spPr bwMode="auto">
          <a:xfrm>
            <a:off x="5426075" y="-7938"/>
            <a:ext cx="50800" cy="1071563"/>
          </a:xfrm>
          <a:custGeom>
            <a:avLst/>
            <a:gdLst>
              <a:gd name="T0" fmla="*/ 50781 w 52070"/>
              <a:gd name="T1" fmla="*/ 7627 h 1070610"/>
              <a:gd name="T2" fmla="*/ 2460 w 52070"/>
              <a:gd name="T3" fmla="*/ 7627 h 1070610"/>
              <a:gd name="T4" fmla="*/ 0 w 52070"/>
              <a:gd name="T5" fmla="*/ 1071563 h 1070610"/>
              <a:gd name="T6" fmla="*/ 48322 w 52070"/>
              <a:gd name="T7" fmla="*/ 1071563 h 1070610"/>
              <a:gd name="T8" fmla="*/ 50781 w 52070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A6E8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8" name="object 113"/>
          <p:cNvSpPr>
            <a:spLocks/>
          </p:cNvSpPr>
          <p:nvPr/>
        </p:nvSpPr>
        <p:spPr bwMode="auto">
          <a:xfrm>
            <a:off x="5475288" y="-7938"/>
            <a:ext cx="52387" cy="1071563"/>
          </a:xfrm>
          <a:custGeom>
            <a:avLst/>
            <a:gdLst>
              <a:gd name="T0" fmla="*/ 52369 w 53339"/>
              <a:gd name="T1" fmla="*/ 7627 h 1070610"/>
              <a:gd name="T2" fmla="*/ 2476 w 53339"/>
              <a:gd name="T3" fmla="*/ 7627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69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96D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79" name="object 114"/>
          <p:cNvSpPr>
            <a:spLocks/>
          </p:cNvSpPr>
          <p:nvPr/>
        </p:nvSpPr>
        <p:spPr bwMode="auto">
          <a:xfrm>
            <a:off x="5526088" y="-7938"/>
            <a:ext cx="52387" cy="1071563"/>
          </a:xfrm>
          <a:custGeom>
            <a:avLst/>
            <a:gdLst>
              <a:gd name="T0" fmla="*/ 52378 w 52069"/>
              <a:gd name="T1" fmla="*/ 7627 h 1070610"/>
              <a:gd name="T2" fmla="*/ 2536 w 52069"/>
              <a:gd name="T3" fmla="*/ 7627 h 1070610"/>
              <a:gd name="T4" fmla="*/ 0 w 52069"/>
              <a:gd name="T5" fmla="*/ 1071563 h 1070610"/>
              <a:gd name="T6" fmla="*/ 51110 w 52069"/>
              <a:gd name="T7" fmla="*/ 1071563 h 1070610"/>
              <a:gd name="T8" fmla="*/ 52378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0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0" y="7620"/>
                </a:lnTo>
                <a:close/>
              </a:path>
            </a:pathLst>
          </a:custGeom>
          <a:solidFill>
            <a:srgbClr val="586C8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0" name="object 115"/>
          <p:cNvSpPr>
            <a:spLocks/>
          </p:cNvSpPr>
          <p:nvPr/>
        </p:nvSpPr>
        <p:spPr bwMode="auto">
          <a:xfrm>
            <a:off x="5576888" y="-7938"/>
            <a:ext cx="52387" cy="1071563"/>
          </a:xfrm>
          <a:custGeom>
            <a:avLst/>
            <a:gdLst>
              <a:gd name="T0" fmla="*/ 52369 w 52069"/>
              <a:gd name="T1" fmla="*/ 7627 h 1070610"/>
              <a:gd name="T2" fmla="*/ 1268 w 52069"/>
              <a:gd name="T3" fmla="*/ 7627 h 1070610"/>
              <a:gd name="T4" fmla="*/ 0 w 52069"/>
              <a:gd name="T5" fmla="*/ 1071563 h 1070610"/>
              <a:gd name="T6" fmla="*/ 49831 w 52069"/>
              <a:gd name="T7" fmla="*/ 1071563 h 1070610"/>
              <a:gd name="T8" fmla="*/ 52369 w 5206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1" y="7620"/>
                </a:moveTo>
                <a:lnTo>
                  <a:pt x="1260" y="762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1" y="7620"/>
                </a:lnTo>
                <a:close/>
              </a:path>
            </a:pathLst>
          </a:custGeom>
          <a:solidFill>
            <a:srgbClr val="576B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1" name="object 116"/>
          <p:cNvSpPr>
            <a:spLocks/>
          </p:cNvSpPr>
          <p:nvPr/>
        </p:nvSpPr>
        <p:spPr bwMode="auto">
          <a:xfrm>
            <a:off x="5626100" y="-7938"/>
            <a:ext cx="53975" cy="1071563"/>
          </a:xfrm>
          <a:custGeom>
            <a:avLst/>
            <a:gdLst>
              <a:gd name="T0" fmla="*/ 53957 w 53339"/>
              <a:gd name="T1" fmla="*/ 7627 h 1070610"/>
              <a:gd name="T2" fmla="*/ 2551 w 53339"/>
              <a:gd name="T3" fmla="*/ 7627 h 1070610"/>
              <a:gd name="T4" fmla="*/ 0 w 53339"/>
              <a:gd name="T5" fmla="*/ 1071563 h 1070610"/>
              <a:gd name="T6" fmla="*/ 51406 w 53339"/>
              <a:gd name="T7" fmla="*/ 1071563 h 1070610"/>
              <a:gd name="T8" fmla="*/ 53957 w 53339"/>
              <a:gd name="T9" fmla="*/ 7627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1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1" y="7620"/>
                </a:lnTo>
                <a:close/>
              </a:path>
            </a:pathLst>
          </a:custGeom>
          <a:solidFill>
            <a:srgbClr val="566A8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2" name="object 117"/>
          <p:cNvSpPr>
            <a:spLocks/>
          </p:cNvSpPr>
          <p:nvPr/>
        </p:nvSpPr>
        <p:spPr bwMode="auto">
          <a:xfrm>
            <a:off x="5676900" y="-7938"/>
            <a:ext cx="52388" cy="1071563"/>
          </a:xfrm>
          <a:custGeom>
            <a:avLst/>
            <a:gdLst>
              <a:gd name="T0" fmla="*/ 52372 w 52070"/>
              <a:gd name="T1" fmla="*/ 7618 h 1071880"/>
              <a:gd name="T2" fmla="*/ 2536 w 52070"/>
              <a:gd name="T3" fmla="*/ 7618 h 1071880"/>
              <a:gd name="T4" fmla="*/ 0 w 52070"/>
              <a:gd name="T5" fmla="*/ 1070293 h 1071880"/>
              <a:gd name="T6" fmla="*/ 49831 w 52070"/>
              <a:gd name="T7" fmla="*/ 1071563 h 1071880"/>
              <a:gd name="T8" fmla="*/ 52372 w 52070"/>
              <a:gd name="T9" fmla="*/ 7618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80"/>
              <a:gd name="T17" fmla="*/ 52070 w 5207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80">
                <a:moveTo>
                  <a:pt x="52054" y="7620"/>
                </a:moveTo>
                <a:lnTo>
                  <a:pt x="2521" y="7620"/>
                </a:lnTo>
                <a:lnTo>
                  <a:pt x="0" y="1070610"/>
                </a:lnTo>
                <a:lnTo>
                  <a:pt x="49529" y="1071880"/>
                </a:lnTo>
                <a:lnTo>
                  <a:pt x="52054" y="7620"/>
                </a:lnTo>
                <a:close/>
              </a:path>
            </a:pathLst>
          </a:custGeom>
          <a:solidFill>
            <a:srgbClr val="55698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3" name="object 118"/>
          <p:cNvSpPr>
            <a:spLocks/>
          </p:cNvSpPr>
          <p:nvPr/>
        </p:nvSpPr>
        <p:spPr bwMode="auto">
          <a:xfrm>
            <a:off x="572611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4688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4" name="object 119"/>
          <p:cNvSpPr>
            <a:spLocks/>
          </p:cNvSpPr>
          <p:nvPr/>
        </p:nvSpPr>
        <p:spPr bwMode="auto">
          <a:xfrm>
            <a:off x="577691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53678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5" name="object 120"/>
          <p:cNvSpPr>
            <a:spLocks/>
          </p:cNvSpPr>
          <p:nvPr/>
        </p:nvSpPr>
        <p:spPr bwMode="auto">
          <a:xfrm>
            <a:off x="582771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2668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6" name="object 121"/>
          <p:cNvSpPr>
            <a:spLocks/>
          </p:cNvSpPr>
          <p:nvPr/>
        </p:nvSpPr>
        <p:spPr bwMode="auto">
          <a:xfrm>
            <a:off x="5876925" y="-6350"/>
            <a:ext cx="53975" cy="1069975"/>
          </a:xfrm>
          <a:custGeom>
            <a:avLst/>
            <a:gdLst>
              <a:gd name="T0" fmla="*/ 53960 w 53339"/>
              <a:gd name="T1" fmla="*/ 6346 h 1070610"/>
              <a:gd name="T2" fmla="*/ 2554 w 53339"/>
              <a:gd name="T3" fmla="*/ 6346 h 1070610"/>
              <a:gd name="T4" fmla="*/ 0 w 53339"/>
              <a:gd name="T5" fmla="*/ 1069975 h 1070610"/>
              <a:gd name="T6" fmla="*/ 51406 w 53339"/>
              <a:gd name="T7" fmla="*/ 1069975 h 1070610"/>
              <a:gd name="T8" fmla="*/ 53960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51667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7" name="object 122"/>
          <p:cNvSpPr>
            <a:spLocks/>
          </p:cNvSpPr>
          <p:nvPr/>
        </p:nvSpPr>
        <p:spPr bwMode="auto">
          <a:xfrm>
            <a:off x="5927725" y="-6350"/>
            <a:ext cx="52388" cy="1069975"/>
          </a:xfrm>
          <a:custGeom>
            <a:avLst/>
            <a:gdLst>
              <a:gd name="T0" fmla="*/ 52373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49832 w 52069"/>
              <a:gd name="T7" fmla="*/ 1069975 h 1070610"/>
              <a:gd name="T8" fmla="*/ 52373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50647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8" name="object 123"/>
          <p:cNvSpPr>
            <a:spLocks/>
          </p:cNvSpPr>
          <p:nvPr/>
        </p:nvSpPr>
        <p:spPr bwMode="auto">
          <a:xfrm>
            <a:off x="5978525" y="-6350"/>
            <a:ext cx="52388" cy="1069975"/>
          </a:xfrm>
          <a:custGeom>
            <a:avLst/>
            <a:gdLst>
              <a:gd name="T0" fmla="*/ 52373 w 53339"/>
              <a:gd name="T1" fmla="*/ 6346 h 1070610"/>
              <a:gd name="T2" fmla="*/ 2479 w 53339"/>
              <a:gd name="T3" fmla="*/ 6346 h 1070610"/>
              <a:gd name="T4" fmla="*/ 0 w 53339"/>
              <a:gd name="T5" fmla="*/ 1069975 h 1070610"/>
              <a:gd name="T6" fmla="*/ 49894 w 53339"/>
              <a:gd name="T7" fmla="*/ 1069975 h 1070610"/>
              <a:gd name="T8" fmla="*/ 52373 w 5333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F637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89" name="object 124"/>
          <p:cNvSpPr>
            <a:spLocks/>
          </p:cNvSpPr>
          <p:nvPr/>
        </p:nvSpPr>
        <p:spPr bwMode="auto">
          <a:xfrm>
            <a:off x="6029325" y="-6350"/>
            <a:ext cx="50800" cy="1069975"/>
          </a:xfrm>
          <a:custGeom>
            <a:avLst/>
            <a:gdLst>
              <a:gd name="T0" fmla="*/ 50792 w 52070"/>
              <a:gd name="T1" fmla="*/ 6346 h 1070610"/>
              <a:gd name="T2" fmla="*/ 2462 w 52070"/>
              <a:gd name="T3" fmla="*/ 6346 h 1070610"/>
              <a:gd name="T4" fmla="*/ 0 w 52070"/>
              <a:gd name="T5" fmla="*/ 1069975 h 1070610"/>
              <a:gd name="T6" fmla="*/ 49561 w 52070"/>
              <a:gd name="T7" fmla="*/ 1069975 h 1070610"/>
              <a:gd name="T8" fmla="*/ 5079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E627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0" name="object 125"/>
          <p:cNvSpPr>
            <a:spLocks/>
          </p:cNvSpPr>
          <p:nvPr/>
        </p:nvSpPr>
        <p:spPr bwMode="auto">
          <a:xfrm>
            <a:off x="6080125" y="-6350"/>
            <a:ext cx="50800" cy="1069975"/>
          </a:xfrm>
          <a:custGeom>
            <a:avLst/>
            <a:gdLst>
              <a:gd name="T0" fmla="*/ 50784 w 52070"/>
              <a:gd name="T1" fmla="*/ 6346 h 1070610"/>
              <a:gd name="T2" fmla="*/ 1231 w 52070"/>
              <a:gd name="T3" fmla="*/ 6346 h 1070610"/>
              <a:gd name="T4" fmla="*/ 0 w 52070"/>
              <a:gd name="T5" fmla="*/ 1069975 h 1070610"/>
              <a:gd name="T6" fmla="*/ 48322 w 52070"/>
              <a:gd name="T7" fmla="*/ 1069975 h 1070610"/>
              <a:gd name="T8" fmla="*/ 50784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D61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1" name="object 126"/>
          <p:cNvSpPr>
            <a:spLocks/>
          </p:cNvSpPr>
          <p:nvPr/>
        </p:nvSpPr>
        <p:spPr bwMode="auto">
          <a:xfrm>
            <a:off x="6129338" y="-6350"/>
            <a:ext cx="52387" cy="1069975"/>
          </a:xfrm>
          <a:custGeom>
            <a:avLst/>
            <a:gdLst>
              <a:gd name="T0" fmla="*/ 52380 w 52069"/>
              <a:gd name="T1" fmla="*/ 6346 h 1070610"/>
              <a:gd name="T2" fmla="*/ 2539 w 52069"/>
              <a:gd name="T3" fmla="*/ 6346 h 1070610"/>
              <a:gd name="T4" fmla="*/ 0 w 52069"/>
              <a:gd name="T5" fmla="*/ 1069975 h 1070610"/>
              <a:gd name="T6" fmla="*/ 51110 w 52069"/>
              <a:gd name="T7" fmla="*/ 1069975 h 1070610"/>
              <a:gd name="T8" fmla="*/ 52380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C60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2" name="object 127"/>
          <p:cNvSpPr>
            <a:spLocks/>
          </p:cNvSpPr>
          <p:nvPr/>
        </p:nvSpPr>
        <p:spPr bwMode="auto">
          <a:xfrm>
            <a:off x="6180138" y="-6350"/>
            <a:ext cx="52387" cy="1069975"/>
          </a:xfrm>
          <a:custGeom>
            <a:avLst/>
            <a:gdLst>
              <a:gd name="T0" fmla="*/ 52372 w 52069"/>
              <a:gd name="T1" fmla="*/ 6346 h 1070610"/>
              <a:gd name="T2" fmla="*/ 1270 w 52069"/>
              <a:gd name="T3" fmla="*/ 6346 h 1070610"/>
              <a:gd name="T4" fmla="*/ 0 w 52069"/>
              <a:gd name="T5" fmla="*/ 1069975 h 1070610"/>
              <a:gd name="T6" fmla="*/ 49831 w 52069"/>
              <a:gd name="T7" fmla="*/ 1069975 h 1070610"/>
              <a:gd name="T8" fmla="*/ 52372 w 52069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B607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3" name="object 128"/>
          <p:cNvSpPr>
            <a:spLocks/>
          </p:cNvSpPr>
          <p:nvPr/>
        </p:nvSpPr>
        <p:spPr bwMode="auto">
          <a:xfrm>
            <a:off x="6229350" y="-6350"/>
            <a:ext cx="52388" cy="1069975"/>
          </a:xfrm>
          <a:custGeom>
            <a:avLst/>
            <a:gdLst>
              <a:gd name="T0" fmla="*/ 52380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10 w 52070"/>
              <a:gd name="T7" fmla="*/ 1069975 h 1070610"/>
              <a:gd name="T8" fmla="*/ 52380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A5F7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4" name="object 129"/>
          <p:cNvSpPr>
            <a:spLocks/>
          </p:cNvSpPr>
          <p:nvPr/>
        </p:nvSpPr>
        <p:spPr bwMode="auto">
          <a:xfrm>
            <a:off x="6280150" y="-6350"/>
            <a:ext cx="52388" cy="1069975"/>
          </a:xfrm>
          <a:custGeom>
            <a:avLst/>
            <a:gdLst>
              <a:gd name="T0" fmla="*/ 52372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1 w 52070"/>
              <a:gd name="T7" fmla="*/ 1069975 h 1070610"/>
              <a:gd name="T8" fmla="*/ 52372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95E7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5" name="object 130"/>
          <p:cNvSpPr>
            <a:spLocks/>
          </p:cNvSpPr>
          <p:nvPr/>
        </p:nvSpPr>
        <p:spPr bwMode="auto">
          <a:xfrm>
            <a:off x="6329363" y="-6350"/>
            <a:ext cx="53975" cy="1069975"/>
          </a:xfrm>
          <a:custGeom>
            <a:avLst/>
            <a:gdLst>
              <a:gd name="T0" fmla="*/ 53959 w 53340"/>
              <a:gd name="T1" fmla="*/ 6346 h 1070610"/>
              <a:gd name="T2" fmla="*/ 2554 w 53340"/>
              <a:gd name="T3" fmla="*/ 6346 h 1070610"/>
              <a:gd name="T4" fmla="*/ 0 w 53340"/>
              <a:gd name="T5" fmla="*/ 1069975 h 1070610"/>
              <a:gd name="T6" fmla="*/ 51405 w 53340"/>
              <a:gd name="T7" fmla="*/ 1069975 h 1070610"/>
              <a:gd name="T8" fmla="*/ 53959 w 5334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24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24" y="6350"/>
                </a:lnTo>
                <a:close/>
              </a:path>
            </a:pathLst>
          </a:custGeom>
          <a:solidFill>
            <a:srgbClr val="485D7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6" name="object 131"/>
          <p:cNvSpPr>
            <a:spLocks/>
          </p:cNvSpPr>
          <p:nvPr/>
        </p:nvSpPr>
        <p:spPr bwMode="auto">
          <a:xfrm>
            <a:off x="6380163" y="-6350"/>
            <a:ext cx="52387" cy="1069975"/>
          </a:xfrm>
          <a:custGeom>
            <a:avLst/>
            <a:gdLst>
              <a:gd name="T0" fmla="*/ 52379 w 52070"/>
              <a:gd name="T1" fmla="*/ 6346 h 1070610"/>
              <a:gd name="T2" fmla="*/ 2539 w 52070"/>
              <a:gd name="T3" fmla="*/ 6346 h 1070610"/>
              <a:gd name="T4" fmla="*/ 0 w 52070"/>
              <a:gd name="T5" fmla="*/ 1069975 h 1070610"/>
              <a:gd name="T6" fmla="*/ 51109 w 52070"/>
              <a:gd name="T7" fmla="*/ 1069975 h 1070610"/>
              <a:gd name="T8" fmla="*/ 52379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2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2" y="6350"/>
                </a:lnTo>
                <a:close/>
              </a:path>
            </a:pathLst>
          </a:custGeom>
          <a:solidFill>
            <a:srgbClr val="475C7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7" name="object 132"/>
          <p:cNvSpPr>
            <a:spLocks/>
          </p:cNvSpPr>
          <p:nvPr/>
        </p:nvSpPr>
        <p:spPr bwMode="auto">
          <a:xfrm>
            <a:off x="6430963" y="-6350"/>
            <a:ext cx="52387" cy="1069975"/>
          </a:xfrm>
          <a:custGeom>
            <a:avLst/>
            <a:gdLst>
              <a:gd name="T0" fmla="*/ 52371 w 52070"/>
              <a:gd name="T1" fmla="*/ 6346 h 1070610"/>
              <a:gd name="T2" fmla="*/ 1270 w 52070"/>
              <a:gd name="T3" fmla="*/ 6346 h 1070610"/>
              <a:gd name="T4" fmla="*/ 0 w 52070"/>
              <a:gd name="T5" fmla="*/ 1069975 h 1070610"/>
              <a:gd name="T6" fmla="*/ 49832 w 52070"/>
              <a:gd name="T7" fmla="*/ 1069975 h 1070610"/>
              <a:gd name="T8" fmla="*/ 52371 w 52070"/>
              <a:gd name="T9" fmla="*/ 6346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54" y="6350"/>
                </a:moveTo>
                <a:lnTo>
                  <a:pt x="1262" y="635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54" y="6350"/>
                </a:lnTo>
                <a:close/>
              </a:path>
            </a:pathLst>
          </a:custGeom>
          <a:solidFill>
            <a:srgbClr val="465B7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8" name="object 133"/>
          <p:cNvSpPr>
            <a:spLocks/>
          </p:cNvSpPr>
          <p:nvPr/>
        </p:nvSpPr>
        <p:spPr bwMode="auto">
          <a:xfrm>
            <a:off x="6480175" y="-6350"/>
            <a:ext cx="52388" cy="1071563"/>
          </a:xfrm>
          <a:custGeom>
            <a:avLst/>
            <a:gdLst>
              <a:gd name="T0" fmla="*/ 52382 w 52069"/>
              <a:gd name="T1" fmla="*/ 6348 h 1071879"/>
              <a:gd name="T2" fmla="*/ 2539 w 52069"/>
              <a:gd name="T3" fmla="*/ 6348 h 1071879"/>
              <a:gd name="T4" fmla="*/ 0 w 52069"/>
              <a:gd name="T5" fmla="*/ 1070294 h 1071879"/>
              <a:gd name="T6" fmla="*/ 51110 w 52069"/>
              <a:gd name="T7" fmla="*/ 1071563 h 1071879"/>
              <a:gd name="T8" fmla="*/ 52382 w 52069"/>
              <a:gd name="T9" fmla="*/ 634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1879"/>
              <a:gd name="T17" fmla="*/ 52069 w 52069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1879">
                <a:moveTo>
                  <a:pt x="52063" y="6350"/>
                </a:moveTo>
                <a:lnTo>
                  <a:pt x="2524" y="6350"/>
                </a:lnTo>
                <a:lnTo>
                  <a:pt x="0" y="1070610"/>
                </a:lnTo>
                <a:lnTo>
                  <a:pt x="50799" y="1071879"/>
                </a:lnTo>
                <a:lnTo>
                  <a:pt x="52063" y="6350"/>
                </a:lnTo>
                <a:close/>
              </a:path>
            </a:pathLst>
          </a:custGeom>
          <a:solidFill>
            <a:srgbClr val="455A7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399" name="object 134"/>
          <p:cNvSpPr>
            <a:spLocks/>
          </p:cNvSpPr>
          <p:nvPr/>
        </p:nvSpPr>
        <p:spPr bwMode="auto">
          <a:xfrm>
            <a:off x="6530975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1271 w 52070"/>
              <a:gd name="T3" fmla="*/ 5076 h 1070609"/>
              <a:gd name="T4" fmla="*/ 0 w 52070"/>
              <a:gd name="T5" fmla="*/ 1069976 h 1070609"/>
              <a:gd name="T6" fmla="*/ 49832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4597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0" name="object 135"/>
          <p:cNvSpPr>
            <a:spLocks/>
          </p:cNvSpPr>
          <p:nvPr/>
        </p:nvSpPr>
        <p:spPr bwMode="auto">
          <a:xfrm>
            <a:off x="6581775" y="-4763"/>
            <a:ext cx="50800" cy="1069976"/>
          </a:xfrm>
          <a:custGeom>
            <a:avLst/>
            <a:gdLst>
              <a:gd name="T0" fmla="*/ 50794 w 52069"/>
              <a:gd name="T1" fmla="*/ 5076 h 1070609"/>
              <a:gd name="T2" fmla="*/ 2465 w 52069"/>
              <a:gd name="T3" fmla="*/ 5076 h 1070609"/>
              <a:gd name="T4" fmla="*/ 0 w 52069"/>
              <a:gd name="T5" fmla="*/ 1069976 h 1070609"/>
              <a:gd name="T6" fmla="*/ 49562 w 52069"/>
              <a:gd name="T7" fmla="*/ 1069976 h 1070609"/>
              <a:gd name="T8" fmla="*/ 50794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43587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1" name="object 136"/>
          <p:cNvSpPr>
            <a:spLocks/>
          </p:cNvSpPr>
          <p:nvPr/>
        </p:nvSpPr>
        <p:spPr bwMode="auto">
          <a:xfrm>
            <a:off x="6632575" y="-4763"/>
            <a:ext cx="50800" cy="1069976"/>
          </a:xfrm>
          <a:custGeom>
            <a:avLst/>
            <a:gdLst>
              <a:gd name="T0" fmla="*/ 50788 w 52069"/>
              <a:gd name="T1" fmla="*/ 5076 h 1070609"/>
              <a:gd name="T2" fmla="*/ 1232 w 52069"/>
              <a:gd name="T3" fmla="*/ 5076 h 1070609"/>
              <a:gd name="T4" fmla="*/ 0 w 52069"/>
              <a:gd name="T5" fmla="*/ 1069976 h 1070609"/>
              <a:gd name="T6" fmla="*/ 48322 w 52069"/>
              <a:gd name="T7" fmla="*/ 1069976 h 1070609"/>
              <a:gd name="T8" fmla="*/ 50788 w 5206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57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2577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2" name="object 137"/>
          <p:cNvSpPr>
            <a:spLocks/>
          </p:cNvSpPr>
          <p:nvPr/>
        </p:nvSpPr>
        <p:spPr bwMode="auto">
          <a:xfrm>
            <a:off x="6681788" y="-4763"/>
            <a:ext cx="52387" cy="1069976"/>
          </a:xfrm>
          <a:custGeom>
            <a:avLst/>
            <a:gdLst>
              <a:gd name="T0" fmla="*/ 52375 w 53339"/>
              <a:gd name="T1" fmla="*/ 5076 h 1070609"/>
              <a:gd name="T2" fmla="*/ 2482 w 53339"/>
              <a:gd name="T3" fmla="*/ 5076 h 1070609"/>
              <a:gd name="T4" fmla="*/ 0 w 53339"/>
              <a:gd name="T5" fmla="*/ 1069976 h 1070609"/>
              <a:gd name="T6" fmla="*/ 49893 w 53339"/>
              <a:gd name="T7" fmla="*/ 1069976 h 1070609"/>
              <a:gd name="T8" fmla="*/ 52375 w 53339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41566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3" name="object 138"/>
          <p:cNvSpPr>
            <a:spLocks/>
          </p:cNvSpPr>
          <p:nvPr/>
        </p:nvSpPr>
        <p:spPr bwMode="auto">
          <a:xfrm>
            <a:off x="6732588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40556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4" name="object 139"/>
          <p:cNvSpPr>
            <a:spLocks/>
          </p:cNvSpPr>
          <p:nvPr/>
        </p:nvSpPr>
        <p:spPr bwMode="auto">
          <a:xfrm>
            <a:off x="67818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F546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5" name="object 140"/>
          <p:cNvSpPr>
            <a:spLocks/>
          </p:cNvSpPr>
          <p:nvPr/>
        </p:nvSpPr>
        <p:spPr bwMode="auto">
          <a:xfrm>
            <a:off x="6832600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E536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6" name="object 141"/>
          <p:cNvSpPr>
            <a:spLocks/>
          </p:cNvSpPr>
          <p:nvPr/>
        </p:nvSpPr>
        <p:spPr bwMode="auto">
          <a:xfrm>
            <a:off x="6883400" y="-4763"/>
            <a:ext cx="52388" cy="1069976"/>
          </a:xfrm>
          <a:custGeom>
            <a:avLst/>
            <a:gdLst>
              <a:gd name="T0" fmla="*/ 52375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5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D526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7" name="object 142"/>
          <p:cNvSpPr>
            <a:spLocks/>
          </p:cNvSpPr>
          <p:nvPr/>
        </p:nvSpPr>
        <p:spPr bwMode="auto">
          <a:xfrm>
            <a:off x="6932613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C516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8" name="object 143"/>
          <p:cNvSpPr>
            <a:spLocks/>
          </p:cNvSpPr>
          <p:nvPr/>
        </p:nvSpPr>
        <p:spPr bwMode="auto">
          <a:xfrm>
            <a:off x="6983413" y="-4763"/>
            <a:ext cx="52387" cy="1069976"/>
          </a:xfrm>
          <a:custGeom>
            <a:avLst/>
            <a:gdLst>
              <a:gd name="T0" fmla="*/ 52374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49831 w 52070"/>
              <a:gd name="T7" fmla="*/ 1069976 h 1070609"/>
              <a:gd name="T8" fmla="*/ 52374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5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57" y="5079"/>
                </a:lnTo>
                <a:close/>
              </a:path>
            </a:pathLst>
          </a:custGeom>
          <a:solidFill>
            <a:srgbClr val="3B506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09" name="object 144"/>
          <p:cNvSpPr>
            <a:spLocks/>
          </p:cNvSpPr>
          <p:nvPr/>
        </p:nvSpPr>
        <p:spPr bwMode="auto">
          <a:xfrm>
            <a:off x="7032625" y="-4763"/>
            <a:ext cx="53975" cy="1069976"/>
          </a:xfrm>
          <a:custGeom>
            <a:avLst/>
            <a:gdLst>
              <a:gd name="T0" fmla="*/ 53962 w 53340"/>
              <a:gd name="T1" fmla="*/ 5076 h 1070609"/>
              <a:gd name="T2" fmla="*/ 2557 w 53340"/>
              <a:gd name="T3" fmla="*/ 5076 h 1070609"/>
              <a:gd name="T4" fmla="*/ 0 w 53340"/>
              <a:gd name="T5" fmla="*/ 1069976 h 1070609"/>
              <a:gd name="T6" fmla="*/ 51405 w 53340"/>
              <a:gd name="T7" fmla="*/ 1069976 h 1070609"/>
              <a:gd name="T8" fmla="*/ 53962 w 5334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27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27" y="5079"/>
                </a:lnTo>
                <a:close/>
              </a:path>
            </a:pathLst>
          </a:custGeom>
          <a:solidFill>
            <a:srgbClr val="3A4F6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0" name="object 145"/>
          <p:cNvSpPr>
            <a:spLocks/>
          </p:cNvSpPr>
          <p:nvPr/>
        </p:nvSpPr>
        <p:spPr bwMode="auto">
          <a:xfrm>
            <a:off x="7083425" y="-4763"/>
            <a:ext cx="52388" cy="1069976"/>
          </a:xfrm>
          <a:custGeom>
            <a:avLst/>
            <a:gdLst>
              <a:gd name="T0" fmla="*/ 52381 w 52070"/>
              <a:gd name="T1" fmla="*/ 5076 h 1070609"/>
              <a:gd name="T2" fmla="*/ 2542 w 52070"/>
              <a:gd name="T3" fmla="*/ 5076 h 1070609"/>
              <a:gd name="T4" fmla="*/ 0 w 52070"/>
              <a:gd name="T5" fmla="*/ 1069976 h 1070609"/>
              <a:gd name="T6" fmla="*/ 51110 w 52070"/>
              <a:gd name="T7" fmla="*/ 1069976 h 1070609"/>
              <a:gd name="T8" fmla="*/ 52381 w 52070"/>
              <a:gd name="T9" fmla="*/ 5076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3" y="5079"/>
                </a:moveTo>
                <a:lnTo>
                  <a:pt x="2527" y="507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3" y="5079"/>
                </a:lnTo>
                <a:close/>
              </a:path>
            </a:pathLst>
          </a:custGeom>
          <a:solidFill>
            <a:srgbClr val="394E6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1" name="object 146"/>
          <p:cNvSpPr>
            <a:spLocks/>
          </p:cNvSpPr>
          <p:nvPr/>
        </p:nvSpPr>
        <p:spPr bwMode="auto">
          <a:xfrm>
            <a:off x="7134225" y="-4763"/>
            <a:ext cx="52388" cy="1071563"/>
          </a:xfrm>
          <a:custGeom>
            <a:avLst/>
            <a:gdLst>
              <a:gd name="T0" fmla="*/ 52378 w 52070"/>
              <a:gd name="T1" fmla="*/ 5078 h 1071879"/>
              <a:gd name="T2" fmla="*/ 1271 w 52070"/>
              <a:gd name="T3" fmla="*/ 5078 h 1071879"/>
              <a:gd name="T4" fmla="*/ 0 w 52070"/>
              <a:gd name="T5" fmla="*/ 1070293 h 1071879"/>
              <a:gd name="T6" fmla="*/ 49832 w 52070"/>
              <a:gd name="T7" fmla="*/ 1071563 h 1071879"/>
              <a:gd name="T8" fmla="*/ 52378 w 52070"/>
              <a:gd name="T9" fmla="*/ 507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0" y="5079"/>
                </a:moveTo>
                <a:lnTo>
                  <a:pt x="1263" y="5079"/>
                </a:lnTo>
                <a:lnTo>
                  <a:pt x="0" y="1070609"/>
                </a:lnTo>
                <a:lnTo>
                  <a:pt x="49530" y="1071879"/>
                </a:lnTo>
                <a:lnTo>
                  <a:pt x="52060" y="5079"/>
                </a:lnTo>
                <a:close/>
              </a:path>
            </a:pathLst>
          </a:custGeom>
          <a:solidFill>
            <a:srgbClr val="384D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2" name="object 147"/>
          <p:cNvSpPr>
            <a:spLocks/>
          </p:cNvSpPr>
          <p:nvPr/>
        </p:nvSpPr>
        <p:spPr bwMode="auto">
          <a:xfrm>
            <a:off x="718502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74C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3" name="object 148"/>
          <p:cNvSpPr>
            <a:spLocks/>
          </p:cNvSpPr>
          <p:nvPr/>
        </p:nvSpPr>
        <p:spPr bwMode="auto">
          <a:xfrm>
            <a:off x="723582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64B6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4" name="object 149"/>
          <p:cNvSpPr>
            <a:spLocks/>
          </p:cNvSpPr>
          <p:nvPr/>
        </p:nvSpPr>
        <p:spPr bwMode="auto">
          <a:xfrm>
            <a:off x="728503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354A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5" name="object 150"/>
          <p:cNvSpPr>
            <a:spLocks/>
          </p:cNvSpPr>
          <p:nvPr/>
        </p:nvSpPr>
        <p:spPr bwMode="auto">
          <a:xfrm>
            <a:off x="7335838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449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6" name="object 151"/>
          <p:cNvSpPr>
            <a:spLocks/>
          </p:cNvSpPr>
          <p:nvPr/>
        </p:nvSpPr>
        <p:spPr bwMode="auto">
          <a:xfrm>
            <a:off x="7386638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3486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7" name="object 152"/>
          <p:cNvSpPr>
            <a:spLocks/>
          </p:cNvSpPr>
          <p:nvPr/>
        </p:nvSpPr>
        <p:spPr bwMode="auto">
          <a:xfrm>
            <a:off x="7435850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3476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8" name="object 153"/>
          <p:cNvSpPr>
            <a:spLocks/>
          </p:cNvSpPr>
          <p:nvPr/>
        </p:nvSpPr>
        <p:spPr bwMode="auto">
          <a:xfrm>
            <a:off x="7486650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31466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19" name="object 154"/>
          <p:cNvSpPr>
            <a:spLocks/>
          </p:cNvSpPr>
          <p:nvPr/>
        </p:nvSpPr>
        <p:spPr bwMode="auto">
          <a:xfrm>
            <a:off x="7535863" y="-3175"/>
            <a:ext cx="52387" cy="1069975"/>
          </a:xfrm>
          <a:custGeom>
            <a:avLst/>
            <a:gdLst>
              <a:gd name="T0" fmla="*/ 52382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09 w 52070"/>
              <a:gd name="T7" fmla="*/ 1069975 h 1070609"/>
              <a:gd name="T8" fmla="*/ 52382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3045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0" name="object 155"/>
          <p:cNvSpPr>
            <a:spLocks/>
          </p:cNvSpPr>
          <p:nvPr/>
        </p:nvSpPr>
        <p:spPr bwMode="auto">
          <a:xfrm>
            <a:off x="7586663" y="-3175"/>
            <a:ext cx="52387" cy="1069975"/>
          </a:xfrm>
          <a:custGeom>
            <a:avLst/>
            <a:gdLst>
              <a:gd name="T0" fmla="*/ 52377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1 w 52070"/>
              <a:gd name="T7" fmla="*/ 1069975 h 1070609"/>
              <a:gd name="T8" fmla="*/ 52377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F44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1" name="object 156"/>
          <p:cNvSpPr>
            <a:spLocks/>
          </p:cNvSpPr>
          <p:nvPr/>
        </p:nvSpPr>
        <p:spPr bwMode="auto">
          <a:xfrm>
            <a:off x="7635875" y="-3175"/>
            <a:ext cx="53975" cy="1069975"/>
          </a:xfrm>
          <a:custGeom>
            <a:avLst/>
            <a:gdLst>
              <a:gd name="T0" fmla="*/ 53965 w 53340"/>
              <a:gd name="T1" fmla="*/ 3807 h 1070609"/>
              <a:gd name="T2" fmla="*/ 2560 w 53340"/>
              <a:gd name="T3" fmla="*/ 3807 h 1070609"/>
              <a:gd name="T4" fmla="*/ 0 w 53340"/>
              <a:gd name="T5" fmla="*/ 1069975 h 1070609"/>
              <a:gd name="T6" fmla="*/ 51405 w 53340"/>
              <a:gd name="T7" fmla="*/ 1069975 h 1070609"/>
              <a:gd name="T8" fmla="*/ 53965 w 5334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09"/>
              <a:gd name="T17" fmla="*/ 53340 w 5334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E43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2" name="object 157"/>
          <p:cNvSpPr>
            <a:spLocks/>
          </p:cNvSpPr>
          <p:nvPr/>
        </p:nvSpPr>
        <p:spPr bwMode="auto">
          <a:xfrm>
            <a:off x="7686675" y="-3175"/>
            <a:ext cx="52388" cy="1069975"/>
          </a:xfrm>
          <a:custGeom>
            <a:avLst/>
            <a:gdLst>
              <a:gd name="T0" fmla="*/ 52383 w 52070"/>
              <a:gd name="T1" fmla="*/ 3807 h 1070609"/>
              <a:gd name="T2" fmla="*/ 2545 w 52070"/>
              <a:gd name="T3" fmla="*/ 3807 h 1070609"/>
              <a:gd name="T4" fmla="*/ 0 w 52070"/>
              <a:gd name="T5" fmla="*/ 1069975 h 1070609"/>
              <a:gd name="T6" fmla="*/ 51110 w 52070"/>
              <a:gd name="T7" fmla="*/ 1069975 h 1070609"/>
              <a:gd name="T8" fmla="*/ 52383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D425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3" name="object 158"/>
          <p:cNvSpPr>
            <a:spLocks/>
          </p:cNvSpPr>
          <p:nvPr/>
        </p:nvSpPr>
        <p:spPr bwMode="auto">
          <a:xfrm>
            <a:off x="7737475" y="-3175"/>
            <a:ext cx="52388" cy="1069975"/>
          </a:xfrm>
          <a:custGeom>
            <a:avLst/>
            <a:gdLst>
              <a:gd name="T0" fmla="*/ 52378 w 52070"/>
              <a:gd name="T1" fmla="*/ 3807 h 1070609"/>
              <a:gd name="T2" fmla="*/ 1273 w 52070"/>
              <a:gd name="T3" fmla="*/ 3807 h 1070609"/>
              <a:gd name="T4" fmla="*/ 0 w 52070"/>
              <a:gd name="T5" fmla="*/ 1069975 h 1070609"/>
              <a:gd name="T6" fmla="*/ 49832 w 52070"/>
              <a:gd name="T7" fmla="*/ 1069975 h 1070609"/>
              <a:gd name="T8" fmla="*/ 52378 w 52070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09"/>
              <a:gd name="T17" fmla="*/ 52070 w 52070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30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C415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4" name="object 159"/>
          <p:cNvSpPr>
            <a:spLocks/>
          </p:cNvSpPr>
          <p:nvPr/>
        </p:nvSpPr>
        <p:spPr bwMode="auto">
          <a:xfrm>
            <a:off x="7788275" y="-3175"/>
            <a:ext cx="50800" cy="1069975"/>
          </a:xfrm>
          <a:custGeom>
            <a:avLst/>
            <a:gdLst>
              <a:gd name="T0" fmla="*/ 50796 w 52069"/>
              <a:gd name="T1" fmla="*/ 3807 h 1070609"/>
              <a:gd name="T2" fmla="*/ 2468 w 52069"/>
              <a:gd name="T3" fmla="*/ 3807 h 1070609"/>
              <a:gd name="T4" fmla="*/ 0 w 52069"/>
              <a:gd name="T5" fmla="*/ 1069975 h 1070609"/>
              <a:gd name="T6" fmla="*/ 49562 w 52069"/>
              <a:gd name="T7" fmla="*/ 1069975 h 1070609"/>
              <a:gd name="T8" fmla="*/ 50796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5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2065" y="3809"/>
                </a:lnTo>
                <a:close/>
              </a:path>
            </a:pathLst>
          </a:custGeom>
          <a:solidFill>
            <a:srgbClr val="2B405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5" name="object 160"/>
          <p:cNvSpPr>
            <a:spLocks/>
          </p:cNvSpPr>
          <p:nvPr/>
        </p:nvSpPr>
        <p:spPr bwMode="auto">
          <a:xfrm>
            <a:off x="7839075" y="-3175"/>
            <a:ext cx="50800" cy="1069975"/>
          </a:xfrm>
          <a:custGeom>
            <a:avLst/>
            <a:gdLst>
              <a:gd name="T0" fmla="*/ 50791 w 52069"/>
              <a:gd name="T1" fmla="*/ 3807 h 1070609"/>
              <a:gd name="T2" fmla="*/ 1234 w 52069"/>
              <a:gd name="T3" fmla="*/ 3807 h 1070609"/>
              <a:gd name="T4" fmla="*/ 0 w 52069"/>
              <a:gd name="T5" fmla="*/ 1069975 h 1070609"/>
              <a:gd name="T6" fmla="*/ 48322 w 52069"/>
              <a:gd name="T7" fmla="*/ 1069975 h 1070609"/>
              <a:gd name="T8" fmla="*/ 50791 w 5206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09"/>
              <a:gd name="T17" fmla="*/ 52069 w 5206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09">
                <a:moveTo>
                  <a:pt x="52060" y="3809"/>
                </a:moveTo>
                <a:lnTo>
                  <a:pt x="1265" y="3809"/>
                </a:lnTo>
                <a:lnTo>
                  <a:pt x="0" y="1070609"/>
                </a:lnTo>
                <a:lnTo>
                  <a:pt x="49529" y="1070609"/>
                </a:lnTo>
                <a:lnTo>
                  <a:pt x="52060" y="3809"/>
                </a:lnTo>
                <a:close/>
              </a:path>
            </a:pathLst>
          </a:custGeom>
          <a:solidFill>
            <a:srgbClr val="2A3F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6" name="object 161"/>
          <p:cNvSpPr>
            <a:spLocks/>
          </p:cNvSpPr>
          <p:nvPr/>
        </p:nvSpPr>
        <p:spPr bwMode="auto">
          <a:xfrm>
            <a:off x="7888288" y="-3175"/>
            <a:ext cx="52387" cy="1069975"/>
          </a:xfrm>
          <a:custGeom>
            <a:avLst/>
            <a:gdLst>
              <a:gd name="T0" fmla="*/ 52378 w 53339"/>
              <a:gd name="T1" fmla="*/ 3807 h 1070609"/>
              <a:gd name="T2" fmla="*/ 2485 w 53339"/>
              <a:gd name="T3" fmla="*/ 3807 h 1070609"/>
              <a:gd name="T4" fmla="*/ 0 w 53339"/>
              <a:gd name="T5" fmla="*/ 1069975 h 1070609"/>
              <a:gd name="T6" fmla="*/ 49893 w 53339"/>
              <a:gd name="T7" fmla="*/ 1069975 h 1070609"/>
              <a:gd name="T8" fmla="*/ 52378 w 53339"/>
              <a:gd name="T9" fmla="*/ 3807 h 1070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09"/>
              <a:gd name="T17" fmla="*/ 53339 w 53339"/>
              <a:gd name="T18" fmla="*/ 1070609 h 1070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09">
                <a:moveTo>
                  <a:pt x="53330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50800" y="1070609"/>
                </a:lnTo>
                <a:lnTo>
                  <a:pt x="53330" y="3809"/>
                </a:lnTo>
                <a:close/>
              </a:path>
            </a:pathLst>
          </a:custGeom>
          <a:solidFill>
            <a:srgbClr val="293E5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7" name="object 162"/>
          <p:cNvSpPr>
            <a:spLocks/>
          </p:cNvSpPr>
          <p:nvPr/>
        </p:nvSpPr>
        <p:spPr bwMode="auto">
          <a:xfrm>
            <a:off x="7939088" y="-3175"/>
            <a:ext cx="52387" cy="1071563"/>
          </a:xfrm>
          <a:custGeom>
            <a:avLst/>
            <a:gdLst>
              <a:gd name="T0" fmla="*/ 52380 w 52070"/>
              <a:gd name="T1" fmla="*/ 3808 h 1071879"/>
              <a:gd name="T2" fmla="*/ 2545 w 52070"/>
              <a:gd name="T3" fmla="*/ 3808 h 1071879"/>
              <a:gd name="T4" fmla="*/ 0 w 52070"/>
              <a:gd name="T5" fmla="*/ 1070293 h 1071879"/>
              <a:gd name="T6" fmla="*/ 49831 w 52070"/>
              <a:gd name="T7" fmla="*/ 1071563 h 1071879"/>
              <a:gd name="T8" fmla="*/ 52380 w 52070"/>
              <a:gd name="T9" fmla="*/ 3808 h 1071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1879"/>
              <a:gd name="T17" fmla="*/ 52070 w 52070"/>
              <a:gd name="T18" fmla="*/ 1071879 h 10718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1879">
                <a:moveTo>
                  <a:pt x="52063" y="3809"/>
                </a:moveTo>
                <a:lnTo>
                  <a:pt x="2530" y="3809"/>
                </a:lnTo>
                <a:lnTo>
                  <a:pt x="0" y="1070609"/>
                </a:lnTo>
                <a:lnTo>
                  <a:pt x="49529" y="1071879"/>
                </a:lnTo>
                <a:lnTo>
                  <a:pt x="52063" y="3809"/>
                </a:lnTo>
                <a:close/>
              </a:path>
            </a:pathLst>
          </a:custGeom>
          <a:solidFill>
            <a:srgbClr val="283D5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8" name="object 163"/>
          <p:cNvSpPr>
            <a:spLocks/>
          </p:cNvSpPr>
          <p:nvPr/>
        </p:nvSpPr>
        <p:spPr bwMode="auto">
          <a:xfrm>
            <a:off x="7988300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73C5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29" name="object 164"/>
          <p:cNvSpPr>
            <a:spLocks/>
          </p:cNvSpPr>
          <p:nvPr/>
        </p:nvSpPr>
        <p:spPr bwMode="auto">
          <a:xfrm>
            <a:off x="8039100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63B5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0" name="object 165"/>
          <p:cNvSpPr>
            <a:spLocks/>
          </p:cNvSpPr>
          <p:nvPr/>
        </p:nvSpPr>
        <p:spPr bwMode="auto">
          <a:xfrm>
            <a:off x="80883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53A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1" name="object 166"/>
          <p:cNvSpPr>
            <a:spLocks/>
          </p:cNvSpPr>
          <p:nvPr/>
        </p:nvSpPr>
        <p:spPr bwMode="auto">
          <a:xfrm>
            <a:off x="8139113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4395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2" name="object 167"/>
          <p:cNvSpPr>
            <a:spLocks/>
          </p:cNvSpPr>
          <p:nvPr/>
        </p:nvSpPr>
        <p:spPr bwMode="auto">
          <a:xfrm>
            <a:off x="8189913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338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3" name="object 168"/>
          <p:cNvSpPr>
            <a:spLocks/>
          </p:cNvSpPr>
          <p:nvPr/>
        </p:nvSpPr>
        <p:spPr bwMode="auto">
          <a:xfrm>
            <a:off x="8239125" y="-3175"/>
            <a:ext cx="53975" cy="1071563"/>
          </a:xfrm>
          <a:custGeom>
            <a:avLst/>
            <a:gdLst>
              <a:gd name="T0" fmla="*/ 53968 w 53340"/>
              <a:gd name="T1" fmla="*/ 2542 h 1070610"/>
              <a:gd name="T2" fmla="*/ 2563 w 53340"/>
              <a:gd name="T3" fmla="*/ 2542 h 1070610"/>
              <a:gd name="T4" fmla="*/ 0 w 53340"/>
              <a:gd name="T5" fmla="*/ 1071563 h 1070610"/>
              <a:gd name="T6" fmla="*/ 51405 w 53340"/>
              <a:gd name="T7" fmla="*/ 1071563 h 1070610"/>
              <a:gd name="T8" fmla="*/ 53968 w 5334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0610"/>
              <a:gd name="T17" fmla="*/ 53340 w 5334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0610">
                <a:moveTo>
                  <a:pt x="53333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3" y="2540"/>
                </a:lnTo>
                <a:close/>
              </a:path>
            </a:pathLst>
          </a:custGeom>
          <a:solidFill>
            <a:srgbClr val="22375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4" name="object 169"/>
          <p:cNvSpPr>
            <a:spLocks/>
          </p:cNvSpPr>
          <p:nvPr/>
        </p:nvSpPr>
        <p:spPr bwMode="auto">
          <a:xfrm>
            <a:off x="8289925" y="-3175"/>
            <a:ext cx="52388" cy="1071563"/>
          </a:xfrm>
          <a:custGeom>
            <a:avLst/>
            <a:gdLst>
              <a:gd name="T0" fmla="*/ 52384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4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213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5" name="object 170"/>
          <p:cNvSpPr>
            <a:spLocks/>
          </p:cNvSpPr>
          <p:nvPr/>
        </p:nvSpPr>
        <p:spPr bwMode="auto">
          <a:xfrm>
            <a:off x="8340725" y="-3175"/>
            <a:ext cx="52388" cy="1071563"/>
          </a:xfrm>
          <a:custGeom>
            <a:avLst/>
            <a:gdLst>
              <a:gd name="T0" fmla="*/ 52381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1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20354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6" name="object 171"/>
          <p:cNvSpPr>
            <a:spLocks/>
          </p:cNvSpPr>
          <p:nvPr/>
        </p:nvSpPr>
        <p:spPr bwMode="auto">
          <a:xfrm>
            <a:off x="8391525" y="-3175"/>
            <a:ext cx="50800" cy="1071563"/>
          </a:xfrm>
          <a:custGeom>
            <a:avLst/>
            <a:gdLst>
              <a:gd name="T0" fmla="*/ 50797 w 52069"/>
              <a:gd name="T1" fmla="*/ 2542 h 1070610"/>
              <a:gd name="T2" fmla="*/ 2471 w 52069"/>
              <a:gd name="T3" fmla="*/ 2542 h 1070610"/>
              <a:gd name="T4" fmla="*/ 0 w 52069"/>
              <a:gd name="T5" fmla="*/ 1071563 h 1070610"/>
              <a:gd name="T6" fmla="*/ 49562 w 52069"/>
              <a:gd name="T7" fmla="*/ 1071563 h 1070610"/>
              <a:gd name="T8" fmla="*/ 50797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F344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7" name="object 172"/>
          <p:cNvSpPr>
            <a:spLocks/>
          </p:cNvSpPr>
          <p:nvPr/>
        </p:nvSpPr>
        <p:spPr bwMode="auto">
          <a:xfrm>
            <a:off x="8442325" y="-3175"/>
            <a:ext cx="50800" cy="1071563"/>
          </a:xfrm>
          <a:custGeom>
            <a:avLst/>
            <a:gdLst>
              <a:gd name="T0" fmla="*/ 50794 w 52069"/>
              <a:gd name="T1" fmla="*/ 2542 h 1070610"/>
              <a:gd name="T2" fmla="*/ 1235 w 52069"/>
              <a:gd name="T3" fmla="*/ 2542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4 w 52069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E33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8" name="object 173"/>
          <p:cNvSpPr>
            <a:spLocks/>
          </p:cNvSpPr>
          <p:nvPr/>
        </p:nvSpPr>
        <p:spPr bwMode="auto">
          <a:xfrm>
            <a:off x="8491538" y="-3175"/>
            <a:ext cx="52387" cy="1071563"/>
          </a:xfrm>
          <a:custGeom>
            <a:avLst/>
            <a:gdLst>
              <a:gd name="T0" fmla="*/ 52383 w 52070"/>
              <a:gd name="T1" fmla="*/ 2542 h 1070610"/>
              <a:gd name="T2" fmla="*/ 2548 w 52070"/>
              <a:gd name="T3" fmla="*/ 2542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3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6" y="2540"/>
                </a:lnTo>
                <a:close/>
              </a:path>
            </a:pathLst>
          </a:custGeom>
          <a:solidFill>
            <a:srgbClr val="1D33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39" name="object 174"/>
          <p:cNvSpPr>
            <a:spLocks/>
          </p:cNvSpPr>
          <p:nvPr/>
        </p:nvSpPr>
        <p:spPr bwMode="auto">
          <a:xfrm>
            <a:off x="8542338" y="-3175"/>
            <a:ext cx="52387" cy="1071563"/>
          </a:xfrm>
          <a:custGeom>
            <a:avLst/>
            <a:gdLst>
              <a:gd name="T0" fmla="*/ 52380 w 52070"/>
              <a:gd name="T1" fmla="*/ 2542 h 1070610"/>
              <a:gd name="T2" fmla="*/ 1274 w 52070"/>
              <a:gd name="T3" fmla="*/ 2542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0 w 52070"/>
              <a:gd name="T9" fmla="*/ 2542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3" y="2540"/>
                </a:moveTo>
                <a:lnTo>
                  <a:pt x="1266" y="254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3" y="2540"/>
                </a:lnTo>
                <a:close/>
              </a:path>
            </a:pathLst>
          </a:custGeom>
          <a:solidFill>
            <a:srgbClr val="1C314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0" name="object 175"/>
          <p:cNvSpPr>
            <a:spLocks/>
          </p:cNvSpPr>
          <p:nvPr/>
        </p:nvSpPr>
        <p:spPr bwMode="auto">
          <a:xfrm>
            <a:off x="8591550" y="-3175"/>
            <a:ext cx="53975" cy="1073150"/>
          </a:xfrm>
          <a:custGeom>
            <a:avLst/>
            <a:gdLst>
              <a:gd name="T0" fmla="*/ 53971 w 53340"/>
              <a:gd name="T1" fmla="*/ 2543 h 1071880"/>
              <a:gd name="T2" fmla="*/ 2563 w 53340"/>
              <a:gd name="T3" fmla="*/ 2543 h 1071880"/>
              <a:gd name="T4" fmla="*/ 0 w 53340"/>
              <a:gd name="T5" fmla="*/ 1071878 h 1071880"/>
              <a:gd name="T6" fmla="*/ 51405 w 53340"/>
              <a:gd name="T7" fmla="*/ 1073150 h 1071880"/>
              <a:gd name="T8" fmla="*/ 53971 w 53340"/>
              <a:gd name="T9" fmla="*/ 2543 h 1071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40"/>
              <a:gd name="T16" fmla="*/ 0 h 1071880"/>
              <a:gd name="T17" fmla="*/ 53340 w 53340"/>
              <a:gd name="T18" fmla="*/ 1071880 h 1071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" h="1071880">
                <a:moveTo>
                  <a:pt x="53336" y="2540"/>
                </a:moveTo>
                <a:lnTo>
                  <a:pt x="2533" y="2540"/>
                </a:lnTo>
                <a:lnTo>
                  <a:pt x="0" y="1070610"/>
                </a:lnTo>
                <a:lnTo>
                  <a:pt x="50800" y="1071880"/>
                </a:lnTo>
                <a:lnTo>
                  <a:pt x="53336" y="2540"/>
                </a:lnTo>
                <a:close/>
              </a:path>
            </a:pathLst>
          </a:custGeom>
          <a:solidFill>
            <a:srgbClr val="1B304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1" name="object 176"/>
          <p:cNvSpPr>
            <a:spLocks/>
          </p:cNvSpPr>
          <p:nvPr/>
        </p:nvSpPr>
        <p:spPr bwMode="auto">
          <a:xfrm>
            <a:off x="8642350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A2F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2" name="object 177"/>
          <p:cNvSpPr>
            <a:spLocks/>
          </p:cNvSpPr>
          <p:nvPr/>
        </p:nvSpPr>
        <p:spPr bwMode="auto">
          <a:xfrm>
            <a:off x="8693150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92E4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3" name="object 178"/>
          <p:cNvSpPr>
            <a:spLocks/>
          </p:cNvSpPr>
          <p:nvPr/>
        </p:nvSpPr>
        <p:spPr bwMode="auto">
          <a:xfrm>
            <a:off x="8742363" y="-1588"/>
            <a:ext cx="52387" cy="1071563"/>
          </a:xfrm>
          <a:custGeom>
            <a:avLst/>
            <a:gdLst>
              <a:gd name="T0" fmla="*/ 52385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09 w 52070"/>
              <a:gd name="T7" fmla="*/ 1071563 h 1070610"/>
              <a:gd name="T8" fmla="*/ 52385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82D4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4" name="object 179"/>
          <p:cNvSpPr>
            <a:spLocks/>
          </p:cNvSpPr>
          <p:nvPr/>
        </p:nvSpPr>
        <p:spPr bwMode="auto">
          <a:xfrm>
            <a:off x="8793163" y="-1588"/>
            <a:ext cx="52387" cy="1071563"/>
          </a:xfrm>
          <a:custGeom>
            <a:avLst/>
            <a:gdLst>
              <a:gd name="T0" fmla="*/ 52383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1 w 52070"/>
              <a:gd name="T7" fmla="*/ 1071563 h 1070610"/>
              <a:gd name="T8" fmla="*/ 52383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72C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5" name="object 180"/>
          <p:cNvSpPr>
            <a:spLocks/>
          </p:cNvSpPr>
          <p:nvPr/>
        </p:nvSpPr>
        <p:spPr bwMode="auto">
          <a:xfrm>
            <a:off x="8842375" y="-1588"/>
            <a:ext cx="52388" cy="1071563"/>
          </a:xfrm>
          <a:custGeom>
            <a:avLst/>
            <a:gdLst>
              <a:gd name="T0" fmla="*/ 52386 w 52070"/>
              <a:gd name="T1" fmla="*/ 1271 h 1070610"/>
              <a:gd name="T2" fmla="*/ 2551 w 52070"/>
              <a:gd name="T3" fmla="*/ 1271 h 1070610"/>
              <a:gd name="T4" fmla="*/ 0 w 52070"/>
              <a:gd name="T5" fmla="*/ 1071563 h 1070610"/>
              <a:gd name="T6" fmla="*/ 51110 w 52070"/>
              <a:gd name="T7" fmla="*/ 1071563 h 1070610"/>
              <a:gd name="T8" fmla="*/ 52386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8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2068" y="1270"/>
                </a:lnTo>
                <a:close/>
              </a:path>
            </a:pathLst>
          </a:custGeom>
          <a:solidFill>
            <a:srgbClr val="162B4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6" name="object 181"/>
          <p:cNvSpPr>
            <a:spLocks/>
          </p:cNvSpPr>
          <p:nvPr/>
        </p:nvSpPr>
        <p:spPr bwMode="auto">
          <a:xfrm>
            <a:off x="8893175" y="-1588"/>
            <a:ext cx="52388" cy="1071563"/>
          </a:xfrm>
          <a:custGeom>
            <a:avLst/>
            <a:gdLst>
              <a:gd name="T0" fmla="*/ 52384 w 52070"/>
              <a:gd name="T1" fmla="*/ 1271 h 1070610"/>
              <a:gd name="T2" fmla="*/ 1276 w 52070"/>
              <a:gd name="T3" fmla="*/ 1271 h 1070610"/>
              <a:gd name="T4" fmla="*/ 0 w 52070"/>
              <a:gd name="T5" fmla="*/ 1071563 h 1070610"/>
              <a:gd name="T6" fmla="*/ 49832 w 52070"/>
              <a:gd name="T7" fmla="*/ 1071563 h 1070610"/>
              <a:gd name="T8" fmla="*/ 52384 w 52070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70"/>
              <a:gd name="T16" fmla="*/ 0 h 1070610"/>
              <a:gd name="T17" fmla="*/ 52070 w 52070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70" h="1070610">
                <a:moveTo>
                  <a:pt x="52066" y="1270"/>
                </a:moveTo>
                <a:lnTo>
                  <a:pt x="1268" y="1270"/>
                </a:lnTo>
                <a:lnTo>
                  <a:pt x="0" y="1070610"/>
                </a:lnTo>
                <a:lnTo>
                  <a:pt x="49530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52A4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7" name="object 182"/>
          <p:cNvSpPr>
            <a:spLocks/>
          </p:cNvSpPr>
          <p:nvPr/>
        </p:nvSpPr>
        <p:spPr bwMode="auto">
          <a:xfrm>
            <a:off x="8943975" y="-1588"/>
            <a:ext cx="52388" cy="1071563"/>
          </a:xfrm>
          <a:custGeom>
            <a:avLst/>
            <a:gdLst>
              <a:gd name="T0" fmla="*/ 5238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4 w 53339"/>
              <a:gd name="T7" fmla="*/ 1071563 h 1070610"/>
              <a:gd name="T8" fmla="*/ 5238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4294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8" name="object 183"/>
          <p:cNvSpPr>
            <a:spLocks/>
          </p:cNvSpPr>
          <p:nvPr/>
        </p:nvSpPr>
        <p:spPr bwMode="auto">
          <a:xfrm>
            <a:off x="8994775" y="-1588"/>
            <a:ext cx="50800" cy="1071563"/>
          </a:xfrm>
          <a:custGeom>
            <a:avLst/>
            <a:gdLst>
              <a:gd name="T0" fmla="*/ 50797 w 52069"/>
              <a:gd name="T1" fmla="*/ 1271 h 1070610"/>
              <a:gd name="T2" fmla="*/ 2474 w 52069"/>
              <a:gd name="T3" fmla="*/ 1271 h 1070610"/>
              <a:gd name="T4" fmla="*/ 0 w 52069"/>
              <a:gd name="T5" fmla="*/ 1071563 h 1070610"/>
              <a:gd name="T6" fmla="*/ 48322 w 52069"/>
              <a:gd name="T7" fmla="*/ 1071563 h 1070610"/>
              <a:gd name="T8" fmla="*/ 50797 w 5206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69"/>
              <a:gd name="T16" fmla="*/ 0 h 1070610"/>
              <a:gd name="T17" fmla="*/ 52069 w 5206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69" h="1070610">
                <a:moveTo>
                  <a:pt x="5206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52066" y="1270"/>
                </a:lnTo>
                <a:close/>
              </a:path>
            </a:pathLst>
          </a:custGeom>
          <a:solidFill>
            <a:srgbClr val="13284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49" name="object 184"/>
          <p:cNvSpPr>
            <a:spLocks/>
          </p:cNvSpPr>
          <p:nvPr/>
        </p:nvSpPr>
        <p:spPr bwMode="auto">
          <a:xfrm>
            <a:off x="9043988" y="-1588"/>
            <a:ext cx="52387" cy="1071563"/>
          </a:xfrm>
          <a:custGeom>
            <a:avLst/>
            <a:gdLst>
              <a:gd name="T0" fmla="*/ 52384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9893 w 53339"/>
              <a:gd name="T7" fmla="*/ 1071563 h 1070610"/>
              <a:gd name="T8" fmla="*/ 52384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53336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50800" y="1070610"/>
                </a:lnTo>
                <a:lnTo>
                  <a:pt x="53336" y="1270"/>
                </a:lnTo>
                <a:close/>
              </a:path>
            </a:pathLst>
          </a:custGeom>
          <a:solidFill>
            <a:srgbClr val="12274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50" name="object 185"/>
          <p:cNvSpPr>
            <a:spLocks/>
          </p:cNvSpPr>
          <p:nvPr/>
        </p:nvSpPr>
        <p:spPr bwMode="auto">
          <a:xfrm>
            <a:off x="9094788" y="-1588"/>
            <a:ext cx="52387" cy="1071563"/>
          </a:xfrm>
          <a:custGeom>
            <a:avLst/>
            <a:gdLst>
              <a:gd name="T0" fmla="*/ 48645 w 53339"/>
              <a:gd name="T1" fmla="*/ 1271 h 1070610"/>
              <a:gd name="T2" fmla="*/ 2491 w 53339"/>
              <a:gd name="T3" fmla="*/ 1271 h 1070610"/>
              <a:gd name="T4" fmla="*/ 0 w 53339"/>
              <a:gd name="T5" fmla="*/ 1071563 h 1070610"/>
              <a:gd name="T6" fmla="*/ 48645 w 53339"/>
              <a:gd name="T7" fmla="*/ 1071563 h 1070610"/>
              <a:gd name="T8" fmla="*/ 48645 w 53339"/>
              <a:gd name="T9" fmla="*/ 1271 h 10706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339"/>
              <a:gd name="T16" fmla="*/ 0 h 1070610"/>
              <a:gd name="T17" fmla="*/ 53339 w 53339"/>
              <a:gd name="T18" fmla="*/ 1070610 h 10706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39" h="1070610">
                <a:moveTo>
                  <a:pt x="49529" y="1270"/>
                </a:moveTo>
                <a:lnTo>
                  <a:pt x="2536" y="1270"/>
                </a:lnTo>
                <a:lnTo>
                  <a:pt x="0" y="1070610"/>
                </a:lnTo>
                <a:lnTo>
                  <a:pt x="49529" y="1070610"/>
                </a:lnTo>
                <a:lnTo>
                  <a:pt x="49529" y="1270"/>
                </a:lnTo>
                <a:close/>
              </a:path>
            </a:pathLst>
          </a:custGeom>
          <a:solidFill>
            <a:srgbClr val="11264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51" name="object 186"/>
          <p:cNvSpPr>
            <a:spLocks noChangeArrowheads="1"/>
          </p:cNvSpPr>
          <p:nvPr/>
        </p:nvSpPr>
        <p:spPr bwMode="auto">
          <a:xfrm>
            <a:off x="6011863" y="188913"/>
            <a:ext cx="2913062" cy="685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452" name="object 3"/>
          <p:cNvSpPr>
            <a:spLocks noChangeArrowheads="1"/>
          </p:cNvSpPr>
          <p:nvPr/>
        </p:nvSpPr>
        <p:spPr bwMode="auto">
          <a:xfrm>
            <a:off x="1439863" y="2517775"/>
            <a:ext cx="6323012" cy="3136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" name="object 2"/>
          <p:cNvSpPr txBox="1"/>
          <p:nvPr/>
        </p:nvSpPr>
        <p:spPr>
          <a:xfrm>
            <a:off x="3249613" y="1473200"/>
            <a:ext cx="2716212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800"/>
              </a:lnSpc>
              <a:spcBef>
                <a:spcPts val="190"/>
              </a:spcBef>
              <a:spcAft>
                <a:spcPts val="0"/>
              </a:spcAft>
              <a:defRPr/>
            </a:pPr>
            <a:r>
              <a:rPr sz="3600" b="1" spc="4" dirty="0">
                <a:latin typeface="Tahoma"/>
                <a:cs typeface="Tahoma"/>
              </a:rPr>
              <a:t>E</a:t>
            </a:r>
            <a:r>
              <a:rPr sz="3600" b="1" dirty="0">
                <a:latin typeface="Tahoma"/>
                <a:cs typeface="Tahoma"/>
              </a:rPr>
              <a:t>statísticas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995</Words>
  <Application>Microsoft Office PowerPoint</Application>
  <PresentationFormat>Presentación en pantalla (4:3)</PresentationFormat>
  <Paragraphs>408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Calibri</vt:lpstr>
      <vt:lpstr>Arial</vt:lpstr>
      <vt:lpstr>Tahoma</vt:lpstr>
      <vt:lpstr>Lucida Sans Unicode</vt:lpstr>
      <vt:lpstr>DejaVu Sans</vt:lpstr>
      <vt:lpstr>Wingdings</vt:lpstr>
      <vt:lpstr>Microsoft Sans Serif</vt:lpstr>
      <vt:lpstr>Times New Roman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S. López</dc:creator>
  <cp:lastModifiedBy> </cp:lastModifiedBy>
  <cp:revision>3</cp:revision>
  <dcterms:modified xsi:type="dcterms:W3CDTF">2013-10-28T12:33:22Z</dcterms:modified>
</cp:coreProperties>
</file>